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media/image59.svg" ContentType="image/svg+xml"/>
  <Override PartName="/ppt/media/image61.svg" ContentType="image/svg+xml"/>
  <Override PartName="/ppt/media/image63.svg" ContentType="image/svg+xml"/>
  <Override PartName="/ppt/media/image65.svg" ContentType="image/svg+xml"/>
  <Override PartName="/ppt/media/image67.svg" ContentType="image/svg+xml"/>
  <Override PartName="/ppt/media/image6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7" r:id="rId3"/>
    <p:sldMasterId id="2147483686" r:id="rId4"/>
  </p:sldMasterIdLst>
  <p:notesMasterIdLst>
    <p:notesMasterId r:id="rId14"/>
  </p:notesMasterIdLst>
  <p:sldIdLst>
    <p:sldId id="320" r:id="rId5"/>
    <p:sldId id="321" r:id="rId6"/>
    <p:sldId id="322" r:id="rId7"/>
    <p:sldId id="323" r:id="rId8"/>
    <p:sldId id="356" r:id="rId9"/>
    <p:sldId id="357" r:id="rId10"/>
    <p:sldId id="358" r:id="rId11"/>
    <p:sldId id="324" r:id="rId12"/>
    <p:sldId id="325" r:id="rId13"/>
    <p:sldId id="355" r:id="rId15"/>
    <p:sldId id="352" r:id="rId16"/>
    <p:sldId id="353" r:id="rId17"/>
    <p:sldId id="354" r:id="rId18"/>
    <p:sldId id="326" r:id="rId19"/>
    <p:sldId id="348" r:id="rId20"/>
    <p:sldId id="338" r:id="rId21"/>
    <p:sldId id="339" r:id="rId22"/>
    <p:sldId id="341" r:id="rId23"/>
    <p:sldId id="340" r:id="rId24"/>
    <p:sldId id="342" r:id="rId25"/>
    <p:sldId id="351" r:id="rId26"/>
    <p:sldId id="350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59" r:id="rId36"/>
    <p:sldId id="360" r:id="rId37"/>
    <p:sldId id="337" r:id="rId38"/>
  </p:sldIdLst>
  <p:sldSz cx="12192000" cy="6858000"/>
  <p:notesSz cx="7103745" cy="10234295"/>
  <p:embeddedFontLst>
    <p:embeddedFont>
      <p:font typeface="微软雅黑" panose="020B0503020204020204" charset="-122"/>
      <p:regular r:id="rId43"/>
    </p:embeddedFont>
    <p:embeddedFont>
      <p:font typeface="黑体" panose="02010609060101010101" charset="-122"/>
      <p:regular r:id="rId44"/>
    </p:embeddedFont>
    <p:embeddedFont>
      <p:font typeface="Calibri" panose="020F0502020204030204" charset="0"/>
      <p:regular r:id="rId45"/>
      <p:bold r:id="rId46"/>
      <p:italic r:id="rId47"/>
      <p:boldItalic r:id="rId48"/>
    </p:embeddedFont>
    <p:embeddedFont>
      <p:font typeface="方正楷体_GB2312" panose="02000000000000000000" charset="-122"/>
      <p:regular r:id="rId49"/>
    </p:embeddedFont>
  </p:embeddedFontLst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870"/>
    <a:srgbClr val="FFBA55"/>
    <a:srgbClr val="56CA95"/>
    <a:srgbClr val="58B6E5"/>
    <a:srgbClr val="609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A438BAE-C063-4DA8-B2CE-7D2002D32457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H>
          <a:insideV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V>
        </a:tcBdr>
        <a:fill>
          <a:solidFill>
            <a:srgbClr val="FFFFFF"/>
          </a:solidFill>
        </a:fill>
      </a:tcStyle>
    </a:wholeTbl>
    <a:band2H>
      <a:tcTxStyle>
        <a:fontRef idx="none">
          <a:srgbClr val="08090C"/>
        </a:fontRef>
      </a:tcTxStyle>
      <a:tcStyle>
        <a:tcBdr/>
        <a:fill>
          <a:solidFill>
            <a:schemeClr val="dk1">
              <a:lumMod val="10000"/>
              <a:lumOff val="90000"/>
            </a:schemeClr>
          </a:solidFill>
        </a:fill>
      </a:tcStyle>
    </a:band2H>
    <a:band1V>
      <a:tcTxStyle/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H>
          <a:insideV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V>
        </a:tcBdr>
        <a:fill>
          <a:solidFill>
            <a:schemeClr val="dk1">
              <a:lumMod val="10000"/>
              <a:lumOff val="90000"/>
            </a:schemeClr>
          </a:solidFill>
        </a:fill>
      </a:tcStyle>
    </a:band1V>
    <a:band2V>
      <a:tcTxStyle/>
      <a:tcStyle>
        <a:tcBdr>
          <a:left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left>
          <a:right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right>
          <a:top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firstCol>
    <a:la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seCell>
      <a:tcTxStyle/>
      <a:tcStyle>
        <a:tcBdr>
          <a:left>
            <a:ln>
              <a:noFill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eCell>
    <a:swCell>
      <a:tcTxStyle b="on">
        <a:fontRef idx="none">
          <a:schemeClr val="dk1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>
              <a:noFill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wCell>
    <a:fir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bottom>
          <a:insideH>
            <a:ln>
              <a:noFill/>
            </a:ln>
          </a:insideH>
          <a:insideV>
            <a:ln w="9525" cmpd="sng">
              <a:solidFill>
                <a:srgbClr val="FFFFFF"/>
              </a:solidFill>
              <a:prstDash val="solid"/>
            </a:ln>
          </a:insideV>
        </a:tcBdr>
        <a:fill>
          <a:solidFill>
            <a:schemeClr val="dk1">
              <a:lumMod val="20000"/>
              <a:lumOff val="80000"/>
            </a:schemeClr>
          </a:solidFill>
        </a:fill>
      </a:tcStyle>
    </a:firstRow>
  </a:tblStyle>
  <a:tblStyle styleId="{F5F0B252-EF2B-45B0-994F-4749E682933F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H>
          <a:insideV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V>
        </a:tcBdr>
        <a:fill>
          <a:solidFill>
            <a:srgbClr val="FFFFFF"/>
          </a:solidFill>
        </a:fill>
      </a:tcStyle>
    </a:wholeTbl>
    <a:band2H>
      <a:tcTxStyle>
        <a:fontRef idx="none">
          <a:srgbClr val="08090C"/>
        </a:fontRef>
      </a:tcTxStyle>
      <a:tcStyle>
        <a:tcBdr/>
        <a:fill>
          <a:solidFill>
            <a:schemeClr val="dk1">
              <a:lumMod val="10000"/>
              <a:lumOff val="90000"/>
            </a:schemeClr>
          </a:solidFill>
        </a:fill>
      </a:tcStyle>
    </a:band2H>
    <a:band1V>
      <a:tcTxStyle/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H>
          <a:insideV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V>
        </a:tcBdr>
        <a:fill>
          <a:solidFill>
            <a:schemeClr val="dk1">
              <a:lumMod val="10000"/>
              <a:lumOff val="90000"/>
            </a:schemeClr>
          </a:solidFill>
        </a:fill>
      </a:tcStyle>
    </a:band1V>
    <a:band2V>
      <a:tcTxStyle/>
      <a:tcStyle>
        <a:tcBdr>
          <a:left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left>
          <a:right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right>
          <a:top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firstCol>
    <a:la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seCell>
      <a:tcTxStyle/>
      <a:tcStyle>
        <a:tcBdr>
          <a:left>
            <a:ln>
              <a:noFill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eCell>
    <a:swCell>
      <a:tcTxStyle b="on">
        <a:fontRef idx="none">
          <a:schemeClr val="dk1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>
              <a:noFill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wCell>
    <a:fir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bottom>
          <a:insideH>
            <a:ln>
              <a:noFill/>
            </a:ln>
          </a:insideH>
          <a:insideV>
            <a:ln w="9525" cmpd="sng">
              <a:solidFill>
                <a:srgbClr val="FFFFFF"/>
              </a:solidFill>
              <a:prstDash val="solid"/>
            </a:ln>
          </a:insideV>
        </a:tcBdr>
        <a:fill>
          <a:solidFill>
            <a:schemeClr val="dk1">
              <a:lumMod val="20000"/>
              <a:lumOff val="80000"/>
            </a:schemeClr>
          </a:solidFill>
        </a:fill>
      </a:tcStyle>
    </a:firstRow>
  </a:tblStyle>
  <a:tblStyle styleId="{92CC768E-E1A2-4A72-89A8-C914C257C6B4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H>
          <a:insideV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V>
        </a:tcBdr>
        <a:fill>
          <a:solidFill>
            <a:srgbClr val="FFFFFF"/>
          </a:solidFill>
        </a:fill>
      </a:tcStyle>
    </a:wholeTbl>
    <a:band2H>
      <a:tcTxStyle>
        <a:fontRef idx="none">
          <a:srgbClr val="08090C"/>
        </a:fontRef>
      </a:tcTxStyle>
      <a:tcStyle>
        <a:tcBdr/>
        <a:fill>
          <a:solidFill>
            <a:schemeClr val="dk1">
              <a:lumMod val="10000"/>
              <a:lumOff val="90000"/>
            </a:schemeClr>
          </a:solidFill>
        </a:fill>
      </a:tcStyle>
    </a:band2H>
    <a:band1V>
      <a:tcTxStyle/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H>
          <a:insideV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V>
        </a:tcBdr>
        <a:fill>
          <a:solidFill>
            <a:schemeClr val="dk1">
              <a:lumMod val="10000"/>
              <a:lumOff val="90000"/>
            </a:schemeClr>
          </a:solidFill>
        </a:fill>
      </a:tcStyle>
    </a:band1V>
    <a:band2V>
      <a:tcTxStyle/>
      <a:tcStyle>
        <a:tcBdr>
          <a:left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left>
          <a:right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right>
          <a:top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firstCol>
    <a:la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seCell>
      <a:tcTxStyle/>
      <a:tcStyle>
        <a:tcBdr>
          <a:left>
            <a:ln>
              <a:noFill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eCell>
    <a:swCell>
      <a:tcTxStyle b="on">
        <a:fontRef idx="none">
          <a:schemeClr val="dk1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>
              <a:noFill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wCell>
    <a:fir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bottom>
          <a:insideH>
            <a:ln>
              <a:noFill/>
            </a:ln>
          </a:insideH>
          <a:insideV>
            <a:ln w="9525" cmpd="sng">
              <a:solidFill>
                <a:srgbClr val="FFFFFF"/>
              </a:solidFill>
              <a:prstDash val="solid"/>
            </a:ln>
          </a:insideV>
        </a:tcBdr>
        <a:fill>
          <a:solidFill>
            <a:schemeClr val="dk1">
              <a:lumMod val="20000"/>
              <a:lumOff val="80000"/>
            </a:schemeClr>
          </a:solidFill>
        </a:fill>
      </a:tcStyle>
    </a:firstRow>
  </a:tblStyle>
  <a:tblStyle styleId="{D0641E0E-E066-4D9F-AF69-CBC22F1448D4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H>
          <a:insideV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V>
        </a:tcBdr>
        <a:fill>
          <a:solidFill>
            <a:srgbClr val="FFFFFF"/>
          </a:solidFill>
        </a:fill>
      </a:tcStyle>
    </a:wholeTbl>
    <a:band2H>
      <a:tcTxStyle>
        <a:fontRef idx="none">
          <a:srgbClr val="08090C"/>
        </a:fontRef>
      </a:tcTxStyle>
      <a:tcStyle>
        <a:tcBdr/>
        <a:fill>
          <a:solidFill>
            <a:schemeClr val="dk1">
              <a:lumMod val="10000"/>
              <a:lumOff val="90000"/>
            </a:schemeClr>
          </a:solidFill>
        </a:fill>
      </a:tcStyle>
    </a:band2H>
    <a:band1V>
      <a:tcTxStyle/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H>
          <a:insideV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V>
        </a:tcBdr>
        <a:fill>
          <a:solidFill>
            <a:schemeClr val="dk1">
              <a:lumMod val="10000"/>
              <a:lumOff val="90000"/>
            </a:schemeClr>
          </a:solidFill>
        </a:fill>
      </a:tcStyle>
    </a:band1V>
    <a:band2V>
      <a:tcTxStyle/>
      <a:tcStyle>
        <a:tcBdr>
          <a:left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left>
          <a:right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right>
          <a:top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firstCol>
    <a:la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seCell>
      <a:tcTxStyle/>
      <a:tcStyle>
        <a:tcBdr>
          <a:left>
            <a:ln>
              <a:noFill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eCell>
    <a:swCell>
      <a:tcTxStyle b="on">
        <a:fontRef idx="none">
          <a:schemeClr val="dk1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>
              <a:noFill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wCell>
    <a:fir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bottom>
          <a:insideH>
            <a:ln>
              <a:noFill/>
            </a:ln>
          </a:insideH>
          <a:insideV>
            <a:ln w="9525" cmpd="sng">
              <a:solidFill>
                <a:srgbClr val="FFFFFF"/>
              </a:solidFill>
              <a:prstDash val="solid"/>
            </a:ln>
          </a:insideV>
        </a:tcBdr>
        <a:fill>
          <a:solidFill>
            <a:schemeClr val="dk1">
              <a:lumMod val="20000"/>
              <a:lumOff val="80000"/>
            </a:schemeClr>
          </a:solidFill>
        </a:fill>
      </a:tcStyle>
    </a:firstRow>
  </a:tblStyle>
  <a:tblStyle styleId="{E4C8676A-2A8F-484A-8968-97ED130999F3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H>
          <a:insideV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V>
        </a:tcBdr>
        <a:fill>
          <a:solidFill>
            <a:srgbClr val="FFFFFF"/>
          </a:solidFill>
        </a:fill>
      </a:tcStyle>
    </a:wholeTbl>
    <a:band2H>
      <a:tcTxStyle>
        <a:fontRef idx="none">
          <a:srgbClr val="08090C"/>
        </a:fontRef>
      </a:tcTxStyle>
      <a:tcStyle>
        <a:tcBdr/>
        <a:fill>
          <a:solidFill>
            <a:schemeClr val="dk1">
              <a:lumMod val="10000"/>
              <a:lumOff val="90000"/>
            </a:schemeClr>
          </a:solidFill>
        </a:fill>
      </a:tcStyle>
    </a:band2H>
    <a:band1V>
      <a:tcTxStyle/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H>
          <a:insideV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V>
        </a:tcBdr>
        <a:fill>
          <a:solidFill>
            <a:schemeClr val="dk1">
              <a:lumMod val="10000"/>
              <a:lumOff val="90000"/>
            </a:schemeClr>
          </a:solidFill>
        </a:fill>
      </a:tcStyle>
    </a:band1V>
    <a:band2V>
      <a:tcTxStyle/>
      <a:tcStyle>
        <a:tcBdr>
          <a:left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left>
          <a:right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right>
          <a:top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firstCol>
    <a:la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seCell>
      <a:tcTxStyle/>
      <a:tcStyle>
        <a:tcBdr>
          <a:left>
            <a:ln>
              <a:noFill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eCell>
    <a:swCell>
      <a:tcTxStyle b="on">
        <a:fontRef idx="none">
          <a:schemeClr val="dk1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>
              <a:noFill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wCell>
    <a:fir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bottom>
          <a:insideH>
            <a:ln>
              <a:noFill/>
            </a:ln>
          </a:insideH>
          <a:insideV>
            <a:ln w="9525" cmpd="sng">
              <a:solidFill>
                <a:srgbClr val="FFFFFF"/>
              </a:solidFill>
              <a:prstDash val="solid"/>
            </a:ln>
          </a:insideV>
        </a:tcBdr>
        <a:fill>
          <a:solidFill>
            <a:schemeClr val="dk1">
              <a:lumMod val="20000"/>
              <a:lumOff val="80000"/>
            </a:schemeClr>
          </a:solidFill>
        </a:fill>
      </a:tcStyle>
    </a:firstRow>
  </a:tblStyle>
  <a:tblStyle styleId="{A8D78242-4CAF-44CD-B02A-91C7DFCE2405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H>
          <a:insideV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V>
        </a:tcBdr>
        <a:fill>
          <a:solidFill>
            <a:srgbClr val="FFFFFF"/>
          </a:solidFill>
        </a:fill>
      </a:tcStyle>
    </a:wholeTbl>
    <a:band2H>
      <a:tcTxStyle>
        <a:fontRef idx="none">
          <a:srgbClr val="08090C"/>
        </a:fontRef>
      </a:tcTxStyle>
      <a:tcStyle>
        <a:tcBdr/>
        <a:fill>
          <a:solidFill>
            <a:schemeClr val="dk1">
              <a:lumMod val="10000"/>
              <a:lumOff val="90000"/>
            </a:schemeClr>
          </a:solidFill>
        </a:fill>
      </a:tcStyle>
    </a:band2H>
    <a:band1V>
      <a:tcTxStyle/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H>
          <a:insideV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V>
        </a:tcBdr>
        <a:fill>
          <a:solidFill>
            <a:schemeClr val="dk1">
              <a:lumMod val="10000"/>
              <a:lumOff val="90000"/>
            </a:schemeClr>
          </a:solidFill>
        </a:fill>
      </a:tcStyle>
    </a:band1V>
    <a:band2V>
      <a:tcTxStyle/>
      <a:tcStyle>
        <a:tcBdr>
          <a:left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left>
          <a:right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right>
          <a:top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firstCol>
    <a:la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seCell>
      <a:tcTxStyle/>
      <a:tcStyle>
        <a:tcBdr>
          <a:left>
            <a:ln>
              <a:noFill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eCell>
    <a:swCell>
      <a:tcTxStyle b="on">
        <a:fontRef idx="none">
          <a:schemeClr val="dk1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>
              <a:noFill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wCell>
    <a:fir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bottom>
          <a:insideH>
            <a:ln>
              <a:noFill/>
            </a:ln>
          </a:insideH>
          <a:insideV>
            <a:ln w="9525" cmpd="sng">
              <a:solidFill>
                <a:srgbClr val="FFFFFF"/>
              </a:solidFill>
              <a:prstDash val="solid"/>
            </a:ln>
          </a:insideV>
        </a:tcBdr>
        <a:fill>
          <a:solidFill>
            <a:schemeClr val="dk1">
              <a:lumMod val="20000"/>
              <a:lumOff val="80000"/>
            </a:schemeClr>
          </a:solidFill>
        </a:fill>
      </a:tcStyle>
    </a:firstRow>
  </a:tblStyle>
  <a:tblStyle styleId="{F00DCBB1-896C-487A-A5B8-3FD5EEA2816E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H>
          <a:insideV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V>
        </a:tcBdr>
        <a:fill>
          <a:solidFill>
            <a:srgbClr val="FFFFFF"/>
          </a:solidFill>
        </a:fill>
      </a:tcStyle>
    </a:wholeTbl>
    <a:band2H>
      <a:tcTxStyle>
        <a:fontRef idx="none">
          <a:srgbClr val="08090C"/>
        </a:fontRef>
      </a:tcTxStyle>
      <a:tcStyle>
        <a:tcBdr/>
        <a:fill>
          <a:solidFill>
            <a:schemeClr val="dk1">
              <a:lumMod val="10000"/>
              <a:lumOff val="90000"/>
            </a:schemeClr>
          </a:solidFill>
        </a:fill>
      </a:tcStyle>
    </a:band2H>
    <a:band1V>
      <a:tcTxStyle/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H>
          <a:insideV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V>
        </a:tcBdr>
        <a:fill>
          <a:solidFill>
            <a:schemeClr val="dk1">
              <a:lumMod val="10000"/>
              <a:lumOff val="90000"/>
            </a:schemeClr>
          </a:solidFill>
        </a:fill>
      </a:tcStyle>
    </a:band1V>
    <a:band2V>
      <a:tcTxStyle/>
      <a:tcStyle>
        <a:tcBdr>
          <a:left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left>
          <a:right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right>
          <a:top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firstCol>
    <a:la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seCell>
      <a:tcTxStyle/>
      <a:tcStyle>
        <a:tcBdr>
          <a:left>
            <a:ln>
              <a:noFill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eCell>
    <a:swCell>
      <a:tcTxStyle b="on">
        <a:fontRef idx="none">
          <a:schemeClr val="dk1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>
              <a:noFill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wCell>
    <a:fir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dk1"/>
              </a:solidFill>
              <a:prstDash val="solid"/>
            </a:ln>
          </a:left>
          <a:right>
            <a:ln w="9525" cmpd="sng">
              <a:solidFill>
                <a:schemeClr val="dk1"/>
              </a:solidFill>
              <a:prstDash val="solid"/>
            </a:ln>
          </a:right>
          <a:top>
            <a:ln w="9525" cmpd="sng">
              <a:solidFill>
                <a:schemeClr val="dk1"/>
              </a:solidFill>
              <a:prstDash val="solid"/>
            </a:ln>
          </a:top>
          <a:bottom>
            <a:ln w="9525" cmpd="sng">
              <a:solidFill>
                <a:schemeClr val="dk1">
                  <a:lumMod val="34000"/>
                  <a:lumOff val="66000"/>
                </a:schemeClr>
              </a:solidFill>
              <a:prstDash val="solid"/>
            </a:ln>
          </a:bottom>
          <a:insideH>
            <a:ln>
              <a:noFill/>
            </a:ln>
          </a:insideH>
          <a:insideV>
            <a:ln w="9525" cmpd="sng">
              <a:solidFill>
                <a:srgbClr val="FFFFFF"/>
              </a:solidFill>
              <a:prstDash val="solid"/>
            </a:ln>
          </a:insideV>
        </a:tcBdr>
        <a:fill>
          <a:solidFill>
            <a:schemeClr val="dk1">
              <a:lumMod val="20000"/>
              <a:lumOff val="8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0" Type="http://schemas.openxmlformats.org/officeDocument/2006/relationships/tags" Target="tags/tag529.xml"/><Relationship Id="rId5" Type="http://schemas.openxmlformats.org/officeDocument/2006/relationships/slide" Target="slides/slide1.xml"/><Relationship Id="rId49" Type="http://schemas.openxmlformats.org/officeDocument/2006/relationships/font" Target="fonts/font7.fntdata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39" Type="http://schemas.openxmlformats.org/officeDocument/2006/relationships/presProps" Target="presProps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92E4-6BBB-41FE-A9BA-4DE7E3028E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2.xml"/><Relationship Id="rId3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tags" Target="../tags/tag24.xml"/><Relationship Id="rId3" Type="http://schemas.openxmlformats.org/officeDocument/2006/relationships/image" Target="../media/image1.jpeg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image" Target="../media/image3.png"/><Relationship Id="rId4" Type="http://schemas.openxmlformats.org/officeDocument/2006/relationships/tags" Target="../tags/tag26.xm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image" Target="../media/image3.png"/><Relationship Id="rId5" Type="http://schemas.openxmlformats.org/officeDocument/2006/relationships/tags" Target="../tags/tag33.xml"/><Relationship Id="rId4" Type="http://schemas.openxmlformats.org/officeDocument/2006/relationships/image" Target="../media/image2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image" Target="../media/image3.png"/><Relationship Id="rId5" Type="http://schemas.openxmlformats.org/officeDocument/2006/relationships/tags" Target="../tags/tag41.xml"/><Relationship Id="rId4" Type="http://schemas.openxmlformats.org/officeDocument/2006/relationships/image" Target="../media/image2.png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image" Target="../media/image3.png"/><Relationship Id="rId5" Type="http://schemas.openxmlformats.org/officeDocument/2006/relationships/tags" Target="../tags/tag50.xml"/><Relationship Id="rId4" Type="http://schemas.openxmlformats.org/officeDocument/2006/relationships/image" Target="../media/image2.png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image" Target="../media/image3.png"/><Relationship Id="rId5" Type="http://schemas.openxmlformats.org/officeDocument/2006/relationships/tags" Target="../tags/tag59.xml"/><Relationship Id="rId4" Type="http://schemas.openxmlformats.org/officeDocument/2006/relationships/image" Target="../media/image2.png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image" Target="../media/image3.png"/><Relationship Id="rId5" Type="http://schemas.openxmlformats.org/officeDocument/2006/relationships/tags" Target="../tags/tag68.xml"/><Relationship Id="rId4" Type="http://schemas.openxmlformats.org/officeDocument/2006/relationships/image" Target="../media/image2.png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image" Target="../media/image7.png"/><Relationship Id="rId5" Type="http://schemas.openxmlformats.org/officeDocument/2006/relationships/tags" Target="../tags/tag79.xml"/><Relationship Id="rId4" Type="http://schemas.openxmlformats.org/officeDocument/2006/relationships/image" Target="../media/image6.png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image" Target="../media/image9.png"/><Relationship Id="rId4" Type="http://schemas.openxmlformats.org/officeDocument/2006/relationships/tags" Target="../tags/tag89.xml"/><Relationship Id="rId3" Type="http://schemas.openxmlformats.org/officeDocument/2006/relationships/image" Target="../media/image8.png"/><Relationship Id="rId2" Type="http://schemas.openxmlformats.org/officeDocument/2006/relationships/tags" Target="../tags/tag88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5.xml"/><Relationship Id="rId3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image" Target="../media/image11.png"/><Relationship Id="rId4" Type="http://schemas.openxmlformats.org/officeDocument/2006/relationships/tags" Target="../tags/tag96.xml"/><Relationship Id="rId3" Type="http://schemas.openxmlformats.org/officeDocument/2006/relationships/image" Target="../media/image10.png"/><Relationship Id="rId2" Type="http://schemas.openxmlformats.org/officeDocument/2006/relationships/tags" Target="../tags/tag95.xml"/><Relationship Id="rId10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image" Target="../media/image12.png"/><Relationship Id="rId2" Type="http://schemas.openxmlformats.org/officeDocument/2006/relationships/tags" Target="../tags/tag102.xml"/><Relationship Id="rId14" Type="http://schemas.openxmlformats.org/officeDocument/2006/relationships/tags" Target="../tags/tag113.xml"/><Relationship Id="rId13" Type="http://schemas.openxmlformats.org/officeDocument/2006/relationships/tags" Target="../tags/tag112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image" Target="../media/image11.png"/><Relationship Id="rId4" Type="http://schemas.openxmlformats.org/officeDocument/2006/relationships/tags" Target="../tags/tag115.xml"/><Relationship Id="rId3" Type="http://schemas.openxmlformats.org/officeDocument/2006/relationships/image" Target="../media/image10.png"/><Relationship Id="rId2" Type="http://schemas.openxmlformats.org/officeDocument/2006/relationships/tags" Target="../tags/tag114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image" Target="../media/image11.png"/><Relationship Id="rId4" Type="http://schemas.openxmlformats.org/officeDocument/2006/relationships/tags" Target="../tags/tag123.xml"/><Relationship Id="rId3" Type="http://schemas.openxmlformats.org/officeDocument/2006/relationships/image" Target="../media/image10.png"/><Relationship Id="rId2" Type="http://schemas.openxmlformats.org/officeDocument/2006/relationships/tags" Target="../tags/tag122.xml"/><Relationship Id="rId13" Type="http://schemas.openxmlformats.org/officeDocument/2006/relationships/tags" Target="../tags/tag13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image" Target="../media/image11.png"/><Relationship Id="rId4" Type="http://schemas.openxmlformats.org/officeDocument/2006/relationships/tags" Target="../tags/tag137.xml"/><Relationship Id="rId3" Type="http://schemas.openxmlformats.org/officeDocument/2006/relationships/image" Target="../media/image10.png"/><Relationship Id="rId2" Type="http://schemas.openxmlformats.org/officeDocument/2006/relationships/tags" Target="../tags/tag136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image" Target="../media/image11.png"/><Relationship Id="rId4" Type="http://schemas.openxmlformats.org/officeDocument/2006/relationships/tags" Target="../tags/tag142.xml"/><Relationship Id="rId3" Type="http://schemas.openxmlformats.org/officeDocument/2006/relationships/image" Target="../media/image10.png"/><Relationship Id="rId2" Type="http://schemas.openxmlformats.org/officeDocument/2006/relationships/tags" Target="../tags/tag141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image" Target="../media/image11.png"/><Relationship Id="rId4" Type="http://schemas.openxmlformats.org/officeDocument/2006/relationships/tags" Target="../tags/tag155.xml"/><Relationship Id="rId3" Type="http://schemas.openxmlformats.org/officeDocument/2006/relationships/image" Target="../media/image10.png"/><Relationship Id="rId2" Type="http://schemas.openxmlformats.org/officeDocument/2006/relationships/tags" Target="../tags/tag15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image" Target="../media/image13.png"/><Relationship Id="rId2" Type="http://schemas.openxmlformats.org/officeDocument/2006/relationships/tags" Target="../tags/tag160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../media/image3.png"/><Relationship Id="rId6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tags" Target="../tags/tag7.xml"/><Relationship Id="rId3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image" Target="../media/image11.png"/><Relationship Id="rId4" Type="http://schemas.openxmlformats.org/officeDocument/2006/relationships/tags" Target="../tags/tag166.xml"/><Relationship Id="rId3" Type="http://schemas.openxmlformats.org/officeDocument/2006/relationships/image" Target="../media/image10.png"/><Relationship Id="rId2" Type="http://schemas.openxmlformats.org/officeDocument/2006/relationships/tags" Target="../tags/tag165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image" Target="../media/image10.png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0" Type="http://schemas.openxmlformats.org/officeDocument/2006/relationships/tags" Target="../tags/tag178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image" Target="../media/image14.png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0" Type="http://schemas.openxmlformats.org/officeDocument/2006/relationships/tags" Target="../tags/tag186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image" Target="../media/image11.png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2" Type="http://schemas.openxmlformats.org/officeDocument/2006/relationships/image" Target="../media/image14.png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image" Target="../media/image11.png"/><Relationship Id="rId5" Type="http://schemas.openxmlformats.org/officeDocument/2006/relationships/tags" Target="../tags/tag198.xml"/><Relationship Id="rId4" Type="http://schemas.openxmlformats.org/officeDocument/2006/relationships/image" Target="../media/image10.png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2" Type="http://schemas.openxmlformats.org/officeDocument/2006/relationships/tags" Target="../tags/tag204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image" Target="../media/image15.png"/><Relationship Id="rId5" Type="http://schemas.openxmlformats.org/officeDocument/2006/relationships/tags" Target="../tags/tag207.xml"/><Relationship Id="rId4" Type="http://schemas.openxmlformats.org/officeDocument/2006/relationships/image" Target="../media/image14.png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4" Type="http://schemas.openxmlformats.org/officeDocument/2006/relationships/tags" Target="../tags/tag215.xml"/><Relationship Id="rId13" Type="http://schemas.openxmlformats.org/officeDocument/2006/relationships/tags" Target="../tags/tag214.xml"/><Relationship Id="rId12" Type="http://schemas.openxmlformats.org/officeDocument/2006/relationships/tags" Target="../tags/tag213.xml"/><Relationship Id="rId11" Type="http://schemas.openxmlformats.org/officeDocument/2006/relationships/tags" Target="../tags/tag212.xml"/><Relationship Id="rId10" Type="http://schemas.openxmlformats.org/officeDocument/2006/relationships/tags" Target="../tags/tag211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image" Target="../media/image11.png"/><Relationship Id="rId5" Type="http://schemas.openxmlformats.org/officeDocument/2006/relationships/tags" Target="../tags/tag218.xml"/><Relationship Id="rId4" Type="http://schemas.openxmlformats.org/officeDocument/2006/relationships/image" Target="../media/image16.png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image" Target="../media/image9.png"/><Relationship Id="rId4" Type="http://schemas.openxmlformats.org/officeDocument/2006/relationships/tags" Target="../tags/tag232.xml"/><Relationship Id="rId3" Type="http://schemas.openxmlformats.org/officeDocument/2006/relationships/image" Target="../media/image8.png"/><Relationship Id="rId2" Type="http://schemas.openxmlformats.org/officeDocument/2006/relationships/tags" Target="../tags/tag231.xml"/><Relationship Id="rId10" Type="http://schemas.openxmlformats.org/officeDocument/2006/relationships/tags" Target="../tags/tag237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image" Target="../media/image11.png"/><Relationship Id="rId4" Type="http://schemas.openxmlformats.org/officeDocument/2006/relationships/tags" Target="../tags/tag239.xml"/><Relationship Id="rId3" Type="http://schemas.openxmlformats.org/officeDocument/2006/relationships/image" Target="../media/image10.png"/><Relationship Id="rId2" Type="http://schemas.openxmlformats.org/officeDocument/2006/relationships/tags" Target="../tags/tag238.xml"/><Relationship Id="rId10" Type="http://schemas.openxmlformats.org/officeDocument/2006/relationships/tags" Target="../tags/tag244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image" Target="../media/image12.png"/><Relationship Id="rId2" Type="http://schemas.openxmlformats.org/officeDocument/2006/relationships/tags" Target="../tags/tag245.xml"/><Relationship Id="rId14" Type="http://schemas.openxmlformats.org/officeDocument/2006/relationships/tags" Target="../tags/tag256.xml"/><Relationship Id="rId13" Type="http://schemas.openxmlformats.org/officeDocument/2006/relationships/tags" Target="../tags/tag255.xml"/><Relationship Id="rId12" Type="http://schemas.openxmlformats.org/officeDocument/2006/relationships/tags" Target="../tags/tag254.xml"/><Relationship Id="rId11" Type="http://schemas.openxmlformats.org/officeDocument/2006/relationships/tags" Target="../tags/tag253.xml"/><Relationship Id="rId10" Type="http://schemas.openxmlformats.org/officeDocument/2006/relationships/tags" Target="../tags/tag252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image" Target="../media/image11.png"/><Relationship Id="rId4" Type="http://schemas.openxmlformats.org/officeDocument/2006/relationships/tags" Target="../tags/tag258.xml"/><Relationship Id="rId3" Type="http://schemas.openxmlformats.org/officeDocument/2006/relationships/image" Target="../media/image10.png"/><Relationship Id="rId2" Type="http://schemas.openxmlformats.org/officeDocument/2006/relationships/tags" Target="../tags/tag257.xml"/><Relationship Id="rId11" Type="http://schemas.openxmlformats.org/officeDocument/2006/relationships/tags" Target="../tags/tag264.xml"/><Relationship Id="rId10" Type="http://schemas.openxmlformats.org/officeDocument/2006/relationships/tags" Target="../tags/tag263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tags" Target="../tags/tag269.xml"/><Relationship Id="rId7" Type="http://schemas.openxmlformats.org/officeDocument/2006/relationships/tags" Target="../tags/tag268.xml"/><Relationship Id="rId6" Type="http://schemas.openxmlformats.org/officeDocument/2006/relationships/tags" Target="../tags/tag267.xml"/><Relationship Id="rId5" Type="http://schemas.openxmlformats.org/officeDocument/2006/relationships/image" Target="../media/image11.png"/><Relationship Id="rId4" Type="http://schemas.openxmlformats.org/officeDocument/2006/relationships/tags" Target="../tags/tag266.xml"/><Relationship Id="rId3" Type="http://schemas.openxmlformats.org/officeDocument/2006/relationships/image" Target="../media/image10.png"/><Relationship Id="rId2" Type="http://schemas.openxmlformats.org/officeDocument/2006/relationships/tags" Target="../tags/tag265.xml"/><Relationship Id="rId13" Type="http://schemas.openxmlformats.org/officeDocument/2006/relationships/tags" Target="../tags/tag274.xml"/><Relationship Id="rId12" Type="http://schemas.openxmlformats.org/officeDocument/2006/relationships/tags" Target="../tags/tag273.xml"/><Relationship Id="rId11" Type="http://schemas.openxmlformats.org/officeDocument/2006/relationships/tags" Target="../tags/tag272.xml"/><Relationship Id="rId10" Type="http://schemas.openxmlformats.org/officeDocument/2006/relationships/tags" Target="../tags/tag271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283.xml"/><Relationship Id="rId7" Type="http://schemas.openxmlformats.org/officeDocument/2006/relationships/tags" Target="../tags/tag282.xml"/><Relationship Id="rId6" Type="http://schemas.openxmlformats.org/officeDocument/2006/relationships/tags" Target="../tags/tag281.xml"/><Relationship Id="rId5" Type="http://schemas.openxmlformats.org/officeDocument/2006/relationships/image" Target="../media/image11.png"/><Relationship Id="rId4" Type="http://schemas.openxmlformats.org/officeDocument/2006/relationships/tags" Target="../tags/tag280.xml"/><Relationship Id="rId3" Type="http://schemas.openxmlformats.org/officeDocument/2006/relationships/image" Target="../media/image10.png"/><Relationship Id="rId2" Type="http://schemas.openxmlformats.org/officeDocument/2006/relationships/tags" Target="../tags/tag279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image" Target="../media/image11.png"/><Relationship Id="rId4" Type="http://schemas.openxmlformats.org/officeDocument/2006/relationships/tags" Target="../tags/tag285.xml"/><Relationship Id="rId3" Type="http://schemas.openxmlformats.org/officeDocument/2006/relationships/image" Target="../media/image10.png"/><Relationship Id="rId2" Type="http://schemas.openxmlformats.org/officeDocument/2006/relationships/tags" Target="../tags/tag284.xml"/><Relationship Id="rId11" Type="http://schemas.openxmlformats.org/officeDocument/2006/relationships/tags" Target="../tags/tag291.xml"/><Relationship Id="rId10" Type="http://schemas.openxmlformats.org/officeDocument/2006/relationships/tags" Target="../tags/tag290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tags" Target="../tags/tag294.xml"/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302.xml"/><Relationship Id="rId8" Type="http://schemas.openxmlformats.org/officeDocument/2006/relationships/tags" Target="../tags/tag301.xml"/><Relationship Id="rId7" Type="http://schemas.openxmlformats.org/officeDocument/2006/relationships/tags" Target="../tags/tag300.xml"/><Relationship Id="rId6" Type="http://schemas.openxmlformats.org/officeDocument/2006/relationships/tags" Target="../tags/tag299.xml"/><Relationship Id="rId5" Type="http://schemas.openxmlformats.org/officeDocument/2006/relationships/image" Target="../media/image11.png"/><Relationship Id="rId4" Type="http://schemas.openxmlformats.org/officeDocument/2006/relationships/tags" Target="../tags/tag298.xml"/><Relationship Id="rId3" Type="http://schemas.openxmlformats.org/officeDocument/2006/relationships/image" Target="../media/image10.png"/><Relationship Id="rId2" Type="http://schemas.openxmlformats.org/officeDocument/2006/relationships/tags" Target="../tags/tag297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image" Target="../media/image13.png"/><Relationship Id="rId2" Type="http://schemas.openxmlformats.org/officeDocument/2006/relationships/tags" Target="../tags/tag303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313.xml"/><Relationship Id="rId8" Type="http://schemas.openxmlformats.org/officeDocument/2006/relationships/tags" Target="../tags/tag312.xml"/><Relationship Id="rId7" Type="http://schemas.openxmlformats.org/officeDocument/2006/relationships/tags" Target="../tags/tag311.xml"/><Relationship Id="rId6" Type="http://schemas.openxmlformats.org/officeDocument/2006/relationships/tags" Target="../tags/tag310.xml"/><Relationship Id="rId5" Type="http://schemas.openxmlformats.org/officeDocument/2006/relationships/image" Target="../media/image11.png"/><Relationship Id="rId4" Type="http://schemas.openxmlformats.org/officeDocument/2006/relationships/tags" Target="../tags/tag309.xml"/><Relationship Id="rId3" Type="http://schemas.openxmlformats.org/officeDocument/2006/relationships/image" Target="../media/image10.png"/><Relationship Id="rId2" Type="http://schemas.openxmlformats.org/officeDocument/2006/relationships/tags" Target="../tags/tag308.xml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tags" Target="../tags/tag318.xml"/><Relationship Id="rId6" Type="http://schemas.openxmlformats.org/officeDocument/2006/relationships/tags" Target="../tags/tag317.xml"/><Relationship Id="rId5" Type="http://schemas.openxmlformats.org/officeDocument/2006/relationships/tags" Target="../tags/tag316.xml"/><Relationship Id="rId4" Type="http://schemas.openxmlformats.org/officeDocument/2006/relationships/image" Target="../media/image10.png"/><Relationship Id="rId3" Type="http://schemas.openxmlformats.org/officeDocument/2006/relationships/tags" Target="../tags/tag315.xml"/><Relationship Id="rId2" Type="http://schemas.openxmlformats.org/officeDocument/2006/relationships/tags" Target="../tags/tag314.xml"/><Relationship Id="rId10" Type="http://schemas.openxmlformats.org/officeDocument/2006/relationships/tags" Target="../tags/tag321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4.xml"/><Relationship Id="rId3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28.xml"/><Relationship Id="rId8" Type="http://schemas.openxmlformats.org/officeDocument/2006/relationships/tags" Target="../tags/tag327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" Type="http://schemas.openxmlformats.org/officeDocument/2006/relationships/image" Target="../media/image14.png"/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0" Type="http://schemas.openxmlformats.org/officeDocument/2006/relationships/tags" Target="../tags/tag329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336.xml"/><Relationship Id="rId8" Type="http://schemas.openxmlformats.org/officeDocument/2006/relationships/tags" Target="../tags/tag335.xml"/><Relationship Id="rId7" Type="http://schemas.openxmlformats.org/officeDocument/2006/relationships/tags" Target="../tags/tag334.xml"/><Relationship Id="rId6" Type="http://schemas.openxmlformats.org/officeDocument/2006/relationships/tags" Target="../tags/tag333.xml"/><Relationship Id="rId5" Type="http://schemas.openxmlformats.org/officeDocument/2006/relationships/tags" Target="../tags/tag332.xml"/><Relationship Id="rId4" Type="http://schemas.openxmlformats.org/officeDocument/2006/relationships/image" Target="../media/image11.png"/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2" Type="http://schemas.openxmlformats.org/officeDocument/2006/relationships/image" Target="../media/image14.png"/><Relationship Id="rId11" Type="http://schemas.openxmlformats.org/officeDocument/2006/relationships/tags" Target="../tags/tag338.xml"/><Relationship Id="rId10" Type="http://schemas.openxmlformats.org/officeDocument/2006/relationships/tags" Target="../tags/tag337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344.xml"/><Relationship Id="rId8" Type="http://schemas.openxmlformats.org/officeDocument/2006/relationships/tags" Target="../tags/tag343.xml"/><Relationship Id="rId7" Type="http://schemas.openxmlformats.org/officeDocument/2006/relationships/tags" Target="../tags/tag342.xml"/><Relationship Id="rId6" Type="http://schemas.openxmlformats.org/officeDocument/2006/relationships/image" Target="../media/image11.png"/><Relationship Id="rId5" Type="http://schemas.openxmlformats.org/officeDocument/2006/relationships/tags" Target="../tags/tag341.xml"/><Relationship Id="rId4" Type="http://schemas.openxmlformats.org/officeDocument/2006/relationships/image" Target="../media/image10.png"/><Relationship Id="rId3" Type="http://schemas.openxmlformats.org/officeDocument/2006/relationships/tags" Target="../tags/tag340.xml"/><Relationship Id="rId2" Type="http://schemas.openxmlformats.org/officeDocument/2006/relationships/tags" Target="../tags/tag339.xml"/><Relationship Id="rId12" Type="http://schemas.openxmlformats.org/officeDocument/2006/relationships/tags" Target="../tags/tag347.xml"/><Relationship Id="rId11" Type="http://schemas.openxmlformats.org/officeDocument/2006/relationships/tags" Target="../tags/tag346.xml"/><Relationship Id="rId10" Type="http://schemas.openxmlformats.org/officeDocument/2006/relationships/tags" Target="../tags/tag345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353.xml"/><Relationship Id="rId8" Type="http://schemas.openxmlformats.org/officeDocument/2006/relationships/tags" Target="../tags/tag352.xml"/><Relationship Id="rId7" Type="http://schemas.openxmlformats.org/officeDocument/2006/relationships/tags" Target="../tags/tag351.xml"/><Relationship Id="rId6" Type="http://schemas.openxmlformats.org/officeDocument/2006/relationships/image" Target="../media/image15.png"/><Relationship Id="rId5" Type="http://schemas.openxmlformats.org/officeDocument/2006/relationships/tags" Target="../tags/tag350.xml"/><Relationship Id="rId4" Type="http://schemas.openxmlformats.org/officeDocument/2006/relationships/image" Target="../media/image14.png"/><Relationship Id="rId3" Type="http://schemas.openxmlformats.org/officeDocument/2006/relationships/tags" Target="../tags/tag349.xml"/><Relationship Id="rId2" Type="http://schemas.openxmlformats.org/officeDocument/2006/relationships/tags" Target="../tags/tag348.xml"/><Relationship Id="rId14" Type="http://schemas.openxmlformats.org/officeDocument/2006/relationships/tags" Target="../tags/tag358.xml"/><Relationship Id="rId13" Type="http://schemas.openxmlformats.org/officeDocument/2006/relationships/tags" Target="../tags/tag357.xml"/><Relationship Id="rId12" Type="http://schemas.openxmlformats.org/officeDocument/2006/relationships/tags" Target="../tags/tag356.xml"/><Relationship Id="rId11" Type="http://schemas.openxmlformats.org/officeDocument/2006/relationships/tags" Target="../tags/tag355.xml"/><Relationship Id="rId10" Type="http://schemas.openxmlformats.org/officeDocument/2006/relationships/tags" Target="../tags/tag354.xm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364.xml"/><Relationship Id="rId8" Type="http://schemas.openxmlformats.org/officeDocument/2006/relationships/tags" Target="../tags/tag363.xml"/><Relationship Id="rId7" Type="http://schemas.openxmlformats.org/officeDocument/2006/relationships/tags" Target="../tags/tag362.xml"/><Relationship Id="rId6" Type="http://schemas.openxmlformats.org/officeDocument/2006/relationships/image" Target="../media/image11.png"/><Relationship Id="rId5" Type="http://schemas.openxmlformats.org/officeDocument/2006/relationships/tags" Target="../tags/tag361.xml"/><Relationship Id="rId4" Type="http://schemas.openxmlformats.org/officeDocument/2006/relationships/image" Target="../media/image16.png"/><Relationship Id="rId3" Type="http://schemas.openxmlformats.org/officeDocument/2006/relationships/tags" Target="../tags/tag360.xml"/><Relationship Id="rId2" Type="http://schemas.openxmlformats.org/officeDocument/2006/relationships/tags" Target="../tags/tag359.xml"/><Relationship Id="rId11" Type="http://schemas.openxmlformats.org/officeDocument/2006/relationships/tags" Target="../tags/tag366.xml"/><Relationship Id="rId10" Type="http://schemas.openxmlformats.org/officeDocument/2006/relationships/tags" Target="../tags/tag365.xml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6.xml"/><Relationship Id="rId3" Type="http://schemas.openxmlformats.org/officeDocument/2006/relationships/image" Target="../media/image5.pn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0.xml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43" y="0"/>
            <a:ext cx="12171714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4"/>
          <p:cNvSpPr/>
          <p:nvPr>
            <p:ph type="subTitle" idx="3" hasCustomPrompt="1"/>
            <p:custDataLst>
              <p:tags r:id="rId4"/>
            </p:custDataLst>
          </p:nvPr>
        </p:nvSpPr>
        <p:spPr>
          <a:xfrm>
            <a:off x="1913068" y="2331700"/>
            <a:ext cx="8368467" cy="835709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4" name="标题 5"/>
          <p:cNvSpPr>
            <a:spLocks noGrp="1"/>
          </p:cNvSpPr>
          <p:nvPr>
            <p:ph type="ctrTitle" idx="2" hasCustomPrompt="1"/>
            <p:custDataLst>
              <p:tags r:id="rId5"/>
            </p:custDataLst>
          </p:nvPr>
        </p:nvSpPr>
        <p:spPr>
          <a:xfrm>
            <a:off x="1913069" y="1015980"/>
            <a:ext cx="8368467" cy="12306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200" b="1" i="0" u="none" strike="noStrike" kern="1200" cap="none" spc="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 (1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 descr="1 (1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43" y="0"/>
            <a:ext cx="12171714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652270" y="1786364"/>
            <a:ext cx="8890064" cy="120015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000" b="1" i="0" u="none" strike="noStrike" kern="1200" cap="none" spc="10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 (1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 descr="1 (1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1 (1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1 (12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1 (1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 descr="1 (12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1 (1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 descr="1 (12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1 (1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1 (12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1 (1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 descr="1 (12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1 (1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 descr="1 (12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-4939" y="560286"/>
            <a:ext cx="7291448" cy="6297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6983707" y="0"/>
            <a:ext cx="5230821" cy="57795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>
          <a:xfrm>
            <a:off x="1524000" y="2319867"/>
            <a:ext cx="9144000" cy="1223965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1524000" y="3635908"/>
            <a:ext cx="9144000" cy="83449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08B6EFE1-B7CB-44DD-B503-CB5CE072EE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26786BB7-8BA0-428F-B531-750D017E96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 (1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1 (1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-1057" y="0"/>
            <a:ext cx="12193057" cy="3773751"/>
          </a:xfrm>
          <a:prstGeom prst="rect">
            <a:avLst/>
          </a:prstGeom>
        </p:spPr>
      </p:pic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5492523" y="2462355"/>
            <a:ext cx="1206954" cy="120695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Shape 10492"/>
          <p:cNvSpPr/>
          <p:nvPr>
            <p:custDataLst>
              <p:tags r:id="rId5"/>
            </p:custDataLst>
          </p:nvPr>
        </p:nvSpPr>
        <p:spPr>
          <a:xfrm>
            <a:off x="5830818" y="2777748"/>
            <a:ext cx="595101" cy="555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7" h="21600" extrusionOk="0">
                <a:moveTo>
                  <a:pt x="12801" y="11554"/>
                </a:moveTo>
                <a:lnTo>
                  <a:pt x="14474" y="13472"/>
                </a:lnTo>
                <a:cubicBezTo>
                  <a:pt x="15180" y="14170"/>
                  <a:pt x="15156" y="13968"/>
                  <a:pt x="15669" y="13361"/>
                </a:cubicBezTo>
                <a:cubicBezTo>
                  <a:pt x="16181" y="12754"/>
                  <a:pt x="17088" y="12832"/>
                  <a:pt x="17088" y="13867"/>
                </a:cubicBezTo>
                <a:lnTo>
                  <a:pt x="17088" y="18147"/>
                </a:lnTo>
                <a:cubicBezTo>
                  <a:pt x="17088" y="19182"/>
                  <a:pt x="16304" y="20029"/>
                  <a:pt x="15346" y="20029"/>
                </a:cubicBezTo>
                <a:lnTo>
                  <a:pt x="3197" y="20029"/>
                </a:lnTo>
                <a:cubicBezTo>
                  <a:pt x="2239" y="20029"/>
                  <a:pt x="1455" y="19182"/>
                  <a:pt x="1455" y="18147"/>
                </a:cubicBezTo>
                <a:lnTo>
                  <a:pt x="1455" y="3453"/>
                </a:lnTo>
                <a:cubicBezTo>
                  <a:pt x="1455" y="2419"/>
                  <a:pt x="2239" y="1572"/>
                  <a:pt x="3197" y="1572"/>
                </a:cubicBezTo>
                <a:lnTo>
                  <a:pt x="15346" y="1572"/>
                </a:lnTo>
                <a:cubicBezTo>
                  <a:pt x="16304" y="1572"/>
                  <a:pt x="17088" y="2363"/>
                  <a:pt x="17088" y="3331"/>
                </a:cubicBezTo>
                <a:cubicBezTo>
                  <a:pt x="17088" y="4299"/>
                  <a:pt x="16560" y="5716"/>
                  <a:pt x="15916" y="6482"/>
                </a:cubicBezTo>
                <a:lnTo>
                  <a:pt x="12972" y="9969"/>
                </a:lnTo>
                <a:cubicBezTo>
                  <a:pt x="12327" y="10735"/>
                  <a:pt x="12095" y="10856"/>
                  <a:pt x="12801" y="11554"/>
                </a:cubicBezTo>
                <a:close/>
                <a:moveTo>
                  <a:pt x="20242" y="4140"/>
                </a:moveTo>
                <a:cubicBezTo>
                  <a:pt x="19534" y="3442"/>
                  <a:pt x="18863" y="2982"/>
                  <a:pt x="18749" y="3116"/>
                </a:cubicBezTo>
                <a:cubicBezTo>
                  <a:pt x="18635" y="3250"/>
                  <a:pt x="18543" y="2605"/>
                  <a:pt x="18543" y="1681"/>
                </a:cubicBezTo>
                <a:cubicBezTo>
                  <a:pt x="18543" y="756"/>
                  <a:pt x="17759" y="0"/>
                  <a:pt x="16801" y="0"/>
                </a:cubicBezTo>
                <a:lnTo>
                  <a:pt x="1742" y="0"/>
                </a:lnTo>
                <a:cubicBezTo>
                  <a:pt x="784" y="0"/>
                  <a:pt x="0" y="847"/>
                  <a:pt x="0" y="1881"/>
                </a:cubicBezTo>
                <a:lnTo>
                  <a:pt x="0" y="19719"/>
                </a:lnTo>
                <a:cubicBezTo>
                  <a:pt x="0" y="20754"/>
                  <a:pt x="784" y="21600"/>
                  <a:pt x="1742" y="21600"/>
                </a:cubicBezTo>
                <a:lnTo>
                  <a:pt x="16801" y="21600"/>
                </a:lnTo>
                <a:cubicBezTo>
                  <a:pt x="17759" y="21600"/>
                  <a:pt x="18543" y="20754"/>
                  <a:pt x="18543" y="19719"/>
                </a:cubicBezTo>
                <a:lnTo>
                  <a:pt x="18543" y="12138"/>
                </a:lnTo>
                <a:cubicBezTo>
                  <a:pt x="18543" y="11103"/>
                  <a:pt x="19070" y="9630"/>
                  <a:pt x="19715" y="8865"/>
                </a:cubicBezTo>
                <a:lnTo>
                  <a:pt x="20956" y="7391"/>
                </a:lnTo>
                <a:cubicBezTo>
                  <a:pt x="21600" y="6625"/>
                  <a:pt x="21549" y="5427"/>
                  <a:pt x="20841" y="4730"/>
                </a:cubicBezTo>
                <a:cubicBezTo>
                  <a:pt x="20841" y="4730"/>
                  <a:pt x="20242" y="4140"/>
                  <a:pt x="20242" y="4140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796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10" name="Shape 10493"/>
          <p:cNvSpPr/>
          <p:nvPr>
            <p:custDataLst>
              <p:tags r:id="rId6"/>
            </p:custDataLst>
          </p:nvPr>
        </p:nvSpPr>
        <p:spPr>
          <a:xfrm>
            <a:off x="6398232" y="2787203"/>
            <a:ext cx="102225" cy="99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02" h="20192" extrusionOk="0">
                <a:moveTo>
                  <a:pt x="18594" y="12070"/>
                </a:moveTo>
                <a:lnTo>
                  <a:pt x="7092" y="1201"/>
                </a:lnTo>
                <a:cubicBezTo>
                  <a:pt x="5504" y="-301"/>
                  <a:pt x="3202" y="-413"/>
                  <a:pt x="1998" y="973"/>
                </a:cubicBezTo>
                <a:cubicBezTo>
                  <a:pt x="-1118" y="4756"/>
                  <a:pt x="-523" y="10826"/>
                  <a:pt x="3322" y="14462"/>
                </a:cubicBezTo>
                <a:lnTo>
                  <a:pt x="6591" y="17550"/>
                </a:lnTo>
                <a:cubicBezTo>
                  <a:pt x="10436" y="21187"/>
                  <a:pt x="16133" y="21052"/>
                  <a:pt x="19251" y="17253"/>
                </a:cubicBezTo>
                <a:cubicBezTo>
                  <a:pt x="20482" y="15896"/>
                  <a:pt x="20155" y="13542"/>
                  <a:pt x="18594" y="12070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796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11" name="Shape 10494"/>
          <p:cNvSpPr/>
          <p:nvPr>
            <p:custDataLst>
              <p:tags r:id="rId7"/>
            </p:custDataLst>
          </p:nvPr>
        </p:nvSpPr>
        <p:spPr>
          <a:xfrm>
            <a:off x="6114526" y="3099280"/>
            <a:ext cx="106519" cy="104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02" h="20234" extrusionOk="0">
                <a:moveTo>
                  <a:pt x="3781" y="4130"/>
                </a:moveTo>
                <a:lnTo>
                  <a:pt x="1908" y="10784"/>
                </a:lnTo>
                <a:cubicBezTo>
                  <a:pt x="657" y="15745"/>
                  <a:pt x="-186" y="19986"/>
                  <a:pt x="35" y="20207"/>
                </a:cubicBezTo>
                <a:cubicBezTo>
                  <a:pt x="255" y="20430"/>
                  <a:pt x="4141" y="19277"/>
                  <a:pt x="8670" y="17645"/>
                </a:cubicBezTo>
                <a:lnTo>
                  <a:pt x="16886" y="13833"/>
                </a:lnTo>
                <a:cubicBezTo>
                  <a:pt x="21414" y="12202"/>
                  <a:pt x="18159" y="10349"/>
                  <a:pt x="14634" y="6879"/>
                </a:cubicBezTo>
                <a:lnTo>
                  <a:pt x="9739" y="2298"/>
                </a:lnTo>
                <a:cubicBezTo>
                  <a:pt x="6214" y="-1170"/>
                  <a:pt x="5034" y="-831"/>
                  <a:pt x="3781" y="4130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796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12" name="Shape 10495"/>
          <p:cNvSpPr/>
          <p:nvPr>
            <p:custDataLst>
              <p:tags r:id="rId8"/>
            </p:custDataLst>
          </p:nvPr>
        </p:nvSpPr>
        <p:spPr>
          <a:xfrm>
            <a:off x="5915930" y="3099279"/>
            <a:ext cx="148080" cy="148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9" y="0"/>
                  <a:pt x="0" y="4839"/>
                  <a:pt x="0" y="10799"/>
                </a:cubicBezTo>
                <a:cubicBezTo>
                  <a:pt x="0" y="16784"/>
                  <a:pt x="4839" y="21600"/>
                  <a:pt x="10801" y="21600"/>
                </a:cubicBezTo>
                <a:cubicBezTo>
                  <a:pt x="16782" y="21600"/>
                  <a:pt x="21600" y="16784"/>
                  <a:pt x="21600" y="10799"/>
                </a:cubicBezTo>
                <a:cubicBezTo>
                  <a:pt x="21600" y="4839"/>
                  <a:pt x="16782" y="0"/>
                  <a:pt x="10801" y="0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796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13" name="Shape 10496"/>
          <p:cNvSpPr/>
          <p:nvPr>
            <p:custDataLst>
              <p:tags r:id="rId9"/>
            </p:custDataLst>
          </p:nvPr>
        </p:nvSpPr>
        <p:spPr>
          <a:xfrm>
            <a:off x="5925387" y="2910144"/>
            <a:ext cx="141481" cy="111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437" h="20578" extrusionOk="0">
                <a:moveTo>
                  <a:pt x="3902" y="20578"/>
                </a:moveTo>
                <a:lnTo>
                  <a:pt x="15538" y="20578"/>
                </a:lnTo>
                <a:cubicBezTo>
                  <a:pt x="19196" y="20578"/>
                  <a:pt x="20519" y="17241"/>
                  <a:pt x="18478" y="13159"/>
                </a:cubicBezTo>
                <a:lnTo>
                  <a:pt x="13423" y="3060"/>
                </a:lnTo>
                <a:cubicBezTo>
                  <a:pt x="11381" y="-1022"/>
                  <a:pt x="8041" y="-1019"/>
                  <a:pt x="6001" y="3064"/>
                </a:cubicBezTo>
                <a:lnTo>
                  <a:pt x="959" y="13155"/>
                </a:lnTo>
                <a:cubicBezTo>
                  <a:pt x="-1081" y="17237"/>
                  <a:pt x="243" y="20578"/>
                  <a:pt x="3902" y="20578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796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2136775" y="3520918"/>
            <a:ext cx="7918450" cy="154305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2136775" y="5108549"/>
            <a:ext cx="7918450" cy="9971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839788" y="1744961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839788" y="2615609"/>
            <a:ext cx="5157787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9"/>
            </p:custDataLst>
          </p:nvPr>
        </p:nvSpPr>
        <p:spPr>
          <a:xfrm>
            <a:off x="6172200" y="174496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38200" y="713673"/>
            <a:ext cx="4681654" cy="142816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642517" y="713673"/>
            <a:ext cx="5711882" cy="540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838200" y="2313873"/>
            <a:ext cx="4681654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176734" y="365125"/>
            <a:ext cx="117706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8962016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838200" y="551543"/>
            <a:ext cx="10515600" cy="55589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1925601" y="-297"/>
            <a:ext cx="8169348" cy="68585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809751" y="2157414"/>
            <a:ext cx="8572500" cy="2543174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90000"/>
              </a:lnSpc>
              <a:buNone/>
              <a:defRPr kumimoji="0" lang="zh-CN" altLang="en-US" sz="48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 (13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1941853"/>
            <a:ext cx="3235350" cy="2974283"/>
          </a:xfrm>
          <a:prstGeom prst="rect">
            <a:avLst/>
          </a:prstGeom>
        </p:spPr>
      </p:pic>
      <p:pic>
        <p:nvPicPr>
          <p:cNvPr id="2" name="图片 1" descr="1 (11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1 (12)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8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9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 flipH="1">
            <a:off x="10545937" y="0"/>
            <a:ext cx="1646063" cy="13900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 cstate="email"/>
          <a:stretch>
            <a:fillRect/>
          </a:stretch>
        </p:blipFill>
        <p:spPr>
          <a:xfrm flipV="1">
            <a:off x="0" y="5467992"/>
            <a:ext cx="1646063" cy="13900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4939" y="4709652"/>
            <a:ext cx="2487342" cy="21483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 flipH="1" flipV="1">
            <a:off x="0" y="0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flipH="1">
            <a:off x="9704658" y="4709652"/>
            <a:ext cx="2487342" cy="21483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 flipH="1">
            <a:off x="10545937" y="0"/>
            <a:ext cx="1646063" cy="13900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cstate="email"/>
          <a:stretch>
            <a:fillRect/>
          </a:stretch>
        </p:blipFill>
        <p:spPr>
          <a:xfrm flipH="1">
            <a:off x="0" y="3419558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4939" y="4709652"/>
            <a:ext cx="2487342" cy="214834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989574" y="0"/>
            <a:ext cx="2224954" cy="24583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0" y="0"/>
            <a:ext cx="2117918" cy="23400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cstate="email"/>
          <a:stretch>
            <a:fillRect/>
          </a:stretch>
        </p:blipFill>
        <p:spPr>
          <a:xfrm>
            <a:off x="9923460" y="2821858"/>
            <a:ext cx="2268540" cy="4036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-4939" y="560286"/>
            <a:ext cx="7291448" cy="62977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6983707" y="0"/>
            <a:ext cx="5230821" cy="57795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>
          <a:xfrm>
            <a:off x="1524000" y="2319867"/>
            <a:ext cx="9144000" cy="1223965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1524000" y="3635908"/>
            <a:ext cx="9144000" cy="83449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08B6EFE1-B7CB-44DD-B503-CB5CE072EE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26786BB7-8BA0-428F-B531-750D017E96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-1057" y="0"/>
            <a:ext cx="12193057" cy="3773751"/>
          </a:xfrm>
          <a:prstGeom prst="rect">
            <a:avLst/>
          </a:prstGeom>
        </p:spPr>
      </p:pic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5492523" y="2462355"/>
            <a:ext cx="1206954" cy="120695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Shape 10492"/>
          <p:cNvSpPr/>
          <p:nvPr>
            <p:custDataLst>
              <p:tags r:id="rId5"/>
            </p:custDataLst>
          </p:nvPr>
        </p:nvSpPr>
        <p:spPr>
          <a:xfrm>
            <a:off x="5830818" y="2777748"/>
            <a:ext cx="595101" cy="555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7" h="21600" extrusionOk="0">
                <a:moveTo>
                  <a:pt x="12801" y="11554"/>
                </a:moveTo>
                <a:lnTo>
                  <a:pt x="14474" y="13472"/>
                </a:lnTo>
                <a:cubicBezTo>
                  <a:pt x="15180" y="14170"/>
                  <a:pt x="15156" y="13968"/>
                  <a:pt x="15669" y="13361"/>
                </a:cubicBezTo>
                <a:cubicBezTo>
                  <a:pt x="16181" y="12754"/>
                  <a:pt x="17088" y="12832"/>
                  <a:pt x="17088" y="13867"/>
                </a:cubicBezTo>
                <a:lnTo>
                  <a:pt x="17088" y="18147"/>
                </a:lnTo>
                <a:cubicBezTo>
                  <a:pt x="17088" y="19182"/>
                  <a:pt x="16304" y="20029"/>
                  <a:pt x="15346" y="20029"/>
                </a:cubicBezTo>
                <a:lnTo>
                  <a:pt x="3197" y="20029"/>
                </a:lnTo>
                <a:cubicBezTo>
                  <a:pt x="2239" y="20029"/>
                  <a:pt x="1455" y="19182"/>
                  <a:pt x="1455" y="18147"/>
                </a:cubicBezTo>
                <a:lnTo>
                  <a:pt x="1455" y="3453"/>
                </a:lnTo>
                <a:cubicBezTo>
                  <a:pt x="1455" y="2419"/>
                  <a:pt x="2239" y="1572"/>
                  <a:pt x="3197" y="1572"/>
                </a:cubicBezTo>
                <a:lnTo>
                  <a:pt x="15346" y="1572"/>
                </a:lnTo>
                <a:cubicBezTo>
                  <a:pt x="16304" y="1572"/>
                  <a:pt x="17088" y="2363"/>
                  <a:pt x="17088" y="3331"/>
                </a:cubicBezTo>
                <a:cubicBezTo>
                  <a:pt x="17088" y="4299"/>
                  <a:pt x="16560" y="5716"/>
                  <a:pt x="15916" y="6482"/>
                </a:cubicBezTo>
                <a:lnTo>
                  <a:pt x="12972" y="9969"/>
                </a:lnTo>
                <a:cubicBezTo>
                  <a:pt x="12327" y="10735"/>
                  <a:pt x="12095" y="10856"/>
                  <a:pt x="12801" y="11554"/>
                </a:cubicBezTo>
                <a:close/>
                <a:moveTo>
                  <a:pt x="20242" y="4140"/>
                </a:moveTo>
                <a:cubicBezTo>
                  <a:pt x="19534" y="3442"/>
                  <a:pt x="18863" y="2982"/>
                  <a:pt x="18749" y="3116"/>
                </a:cubicBezTo>
                <a:cubicBezTo>
                  <a:pt x="18635" y="3250"/>
                  <a:pt x="18543" y="2605"/>
                  <a:pt x="18543" y="1681"/>
                </a:cubicBezTo>
                <a:cubicBezTo>
                  <a:pt x="18543" y="756"/>
                  <a:pt x="17759" y="0"/>
                  <a:pt x="16801" y="0"/>
                </a:cubicBezTo>
                <a:lnTo>
                  <a:pt x="1742" y="0"/>
                </a:lnTo>
                <a:cubicBezTo>
                  <a:pt x="784" y="0"/>
                  <a:pt x="0" y="847"/>
                  <a:pt x="0" y="1881"/>
                </a:cubicBezTo>
                <a:lnTo>
                  <a:pt x="0" y="19719"/>
                </a:lnTo>
                <a:cubicBezTo>
                  <a:pt x="0" y="20754"/>
                  <a:pt x="784" y="21600"/>
                  <a:pt x="1742" y="21600"/>
                </a:cubicBezTo>
                <a:lnTo>
                  <a:pt x="16801" y="21600"/>
                </a:lnTo>
                <a:cubicBezTo>
                  <a:pt x="17759" y="21600"/>
                  <a:pt x="18543" y="20754"/>
                  <a:pt x="18543" y="19719"/>
                </a:cubicBezTo>
                <a:lnTo>
                  <a:pt x="18543" y="12138"/>
                </a:lnTo>
                <a:cubicBezTo>
                  <a:pt x="18543" y="11103"/>
                  <a:pt x="19070" y="9630"/>
                  <a:pt x="19715" y="8865"/>
                </a:cubicBezTo>
                <a:lnTo>
                  <a:pt x="20956" y="7391"/>
                </a:lnTo>
                <a:cubicBezTo>
                  <a:pt x="21600" y="6625"/>
                  <a:pt x="21549" y="5427"/>
                  <a:pt x="20841" y="4730"/>
                </a:cubicBezTo>
                <a:cubicBezTo>
                  <a:pt x="20841" y="4730"/>
                  <a:pt x="20242" y="4140"/>
                  <a:pt x="20242" y="4140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796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10" name="Shape 10493"/>
          <p:cNvSpPr/>
          <p:nvPr>
            <p:custDataLst>
              <p:tags r:id="rId6"/>
            </p:custDataLst>
          </p:nvPr>
        </p:nvSpPr>
        <p:spPr>
          <a:xfrm>
            <a:off x="6398232" y="2787203"/>
            <a:ext cx="102225" cy="99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02" h="20192" extrusionOk="0">
                <a:moveTo>
                  <a:pt x="18594" y="12070"/>
                </a:moveTo>
                <a:lnTo>
                  <a:pt x="7092" y="1201"/>
                </a:lnTo>
                <a:cubicBezTo>
                  <a:pt x="5504" y="-301"/>
                  <a:pt x="3202" y="-413"/>
                  <a:pt x="1998" y="973"/>
                </a:cubicBezTo>
                <a:cubicBezTo>
                  <a:pt x="-1118" y="4756"/>
                  <a:pt x="-523" y="10826"/>
                  <a:pt x="3322" y="14462"/>
                </a:cubicBezTo>
                <a:lnTo>
                  <a:pt x="6591" y="17550"/>
                </a:lnTo>
                <a:cubicBezTo>
                  <a:pt x="10436" y="21187"/>
                  <a:pt x="16133" y="21052"/>
                  <a:pt x="19251" y="17253"/>
                </a:cubicBezTo>
                <a:cubicBezTo>
                  <a:pt x="20482" y="15896"/>
                  <a:pt x="20155" y="13542"/>
                  <a:pt x="18594" y="12070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796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11" name="Shape 10494"/>
          <p:cNvSpPr/>
          <p:nvPr>
            <p:custDataLst>
              <p:tags r:id="rId7"/>
            </p:custDataLst>
          </p:nvPr>
        </p:nvSpPr>
        <p:spPr>
          <a:xfrm>
            <a:off x="6114526" y="3099280"/>
            <a:ext cx="106519" cy="104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02" h="20234" extrusionOk="0">
                <a:moveTo>
                  <a:pt x="3781" y="4130"/>
                </a:moveTo>
                <a:lnTo>
                  <a:pt x="1908" y="10784"/>
                </a:lnTo>
                <a:cubicBezTo>
                  <a:pt x="657" y="15745"/>
                  <a:pt x="-186" y="19986"/>
                  <a:pt x="35" y="20207"/>
                </a:cubicBezTo>
                <a:cubicBezTo>
                  <a:pt x="255" y="20430"/>
                  <a:pt x="4141" y="19277"/>
                  <a:pt x="8670" y="17645"/>
                </a:cubicBezTo>
                <a:lnTo>
                  <a:pt x="16886" y="13833"/>
                </a:lnTo>
                <a:cubicBezTo>
                  <a:pt x="21414" y="12202"/>
                  <a:pt x="18159" y="10349"/>
                  <a:pt x="14634" y="6879"/>
                </a:cubicBezTo>
                <a:lnTo>
                  <a:pt x="9739" y="2298"/>
                </a:lnTo>
                <a:cubicBezTo>
                  <a:pt x="6214" y="-1170"/>
                  <a:pt x="5034" y="-831"/>
                  <a:pt x="3781" y="4130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796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12" name="Shape 10495"/>
          <p:cNvSpPr/>
          <p:nvPr>
            <p:custDataLst>
              <p:tags r:id="rId8"/>
            </p:custDataLst>
          </p:nvPr>
        </p:nvSpPr>
        <p:spPr>
          <a:xfrm>
            <a:off x="5915930" y="3099279"/>
            <a:ext cx="148080" cy="148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9" y="0"/>
                  <a:pt x="0" y="4839"/>
                  <a:pt x="0" y="10799"/>
                </a:cubicBezTo>
                <a:cubicBezTo>
                  <a:pt x="0" y="16784"/>
                  <a:pt x="4839" y="21600"/>
                  <a:pt x="10801" y="21600"/>
                </a:cubicBezTo>
                <a:cubicBezTo>
                  <a:pt x="16782" y="21600"/>
                  <a:pt x="21600" y="16784"/>
                  <a:pt x="21600" y="10799"/>
                </a:cubicBezTo>
                <a:cubicBezTo>
                  <a:pt x="21600" y="4839"/>
                  <a:pt x="16782" y="0"/>
                  <a:pt x="10801" y="0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796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13" name="Shape 10496"/>
          <p:cNvSpPr/>
          <p:nvPr>
            <p:custDataLst>
              <p:tags r:id="rId9"/>
            </p:custDataLst>
          </p:nvPr>
        </p:nvSpPr>
        <p:spPr>
          <a:xfrm>
            <a:off x="5925387" y="2910144"/>
            <a:ext cx="141481" cy="111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437" h="20578" extrusionOk="0">
                <a:moveTo>
                  <a:pt x="3902" y="20578"/>
                </a:moveTo>
                <a:lnTo>
                  <a:pt x="15538" y="20578"/>
                </a:lnTo>
                <a:cubicBezTo>
                  <a:pt x="19196" y="20578"/>
                  <a:pt x="20519" y="17241"/>
                  <a:pt x="18478" y="13159"/>
                </a:cubicBezTo>
                <a:lnTo>
                  <a:pt x="13423" y="3060"/>
                </a:lnTo>
                <a:cubicBezTo>
                  <a:pt x="11381" y="-1022"/>
                  <a:pt x="8041" y="-1019"/>
                  <a:pt x="6001" y="3064"/>
                </a:cubicBezTo>
                <a:lnTo>
                  <a:pt x="959" y="13155"/>
                </a:lnTo>
                <a:cubicBezTo>
                  <a:pt x="-1081" y="17237"/>
                  <a:pt x="243" y="20578"/>
                  <a:pt x="3902" y="20578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19051" tIns="19051" rIns="19051" bIns="19051" anchor="ctr"/>
          <a:lstStyle/>
          <a:p>
            <a:pPr defTabSz="22796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2136775" y="3520918"/>
            <a:ext cx="7918450" cy="154305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2136775" y="5108549"/>
            <a:ext cx="7918450" cy="9971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 (1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 descr="1 (1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839788" y="1744961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839788" y="2615609"/>
            <a:ext cx="5157787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9"/>
            </p:custDataLst>
          </p:nvPr>
        </p:nvSpPr>
        <p:spPr>
          <a:xfrm>
            <a:off x="6172200" y="174496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38200" y="713673"/>
            <a:ext cx="4681654" cy="142816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7"/>
            </p:custDataLst>
          </p:nvPr>
        </p:nvSpPr>
        <p:spPr>
          <a:xfrm>
            <a:off x="5642517" y="713673"/>
            <a:ext cx="5711882" cy="540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838200" y="2313873"/>
            <a:ext cx="4681654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176734" y="365125"/>
            <a:ext cx="117706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8962016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838200" y="551543"/>
            <a:ext cx="10515600" cy="55589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1925601" y="-297"/>
            <a:ext cx="8169348" cy="68585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809751" y="2157414"/>
            <a:ext cx="8572500" cy="2543174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90000"/>
              </a:lnSpc>
              <a:buNone/>
              <a:defRPr kumimoji="0" lang="zh-CN" altLang="en-US" sz="4800" b="0" i="0" u="none" strike="noStrike" kern="1200" cap="none" spc="0" normalizeH="0" baseline="0" noProof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 flipH="1">
            <a:off x="10545937" y="0"/>
            <a:ext cx="1646063" cy="13900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4" cstate="email"/>
          <a:stretch>
            <a:fillRect/>
          </a:stretch>
        </p:blipFill>
        <p:spPr>
          <a:xfrm flipV="1">
            <a:off x="0" y="5467992"/>
            <a:ext cx="1646063" cy="13900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1 (1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 descr="1 (1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4939" y="4709652"/>
            <a:ext cx="2487342" cy="21483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 flipH="1" flipV="1">
            <a:off x="0" y="0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flipH="1">
            <a:off x="9704658" y="4709652"/>
            <a:ext cx="2487342" cy="21483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 flipH="1">
            <a:off x="10545937" y="0"/>
            <a:ext cx="1646063" cy="13900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cstate="email"/>
          <a:stretch>
            <a:fillRect/>
          </a:stretch>
        </p:blipFill>
        <p:spPr>
          <a:xfrm flipH="1">
            <a:off x="0" y="3419558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4939" y="4709652"/>
            <a:ext cx="2487342" cy="214834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989574" y="0"/>
            <a:ext cx="2224954" cy="24583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0" y="0"/>
            <a:ext cx="2117918" cy="23400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cstate="email"/>
          <a:stretch>
            <a:fillRect/>
          </a:stretch>
        </p:blipFill>
        <p:spPr>
          <a:xfrm>
            <a:off x="9923460" y="2821858"/>
            <a:ext cx="2268540" cy="40361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 (13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498080" y="1411524"/>
            <a:ext cx="4389120" cy="4034953"/>
          </a:xfrm>
          <a:prstGeom prst="rect">
            <a:avLst/>
          </a:prstGeom>
        </p:spPr>
      </p:pic>
      <p:pic>
        <p:nvPicPr>
          <p:cNvPr id="6" name="图片 5" descr="1 (11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 (1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 descr="1 (1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 (1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1 (1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87.xml"/><Relationship Id="rId20" Type="http://schemas.openxmlformats.org/officeDocument/2006/relationships/tags" Target="../tags/tag86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85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7" Type="http://schemas.openxmlformats.org/officeDocument/2006/relationships/theme" Target="../theme/theme2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image" Target="../media/image17.png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224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7" Type="http://schemas.openxmlformats.org/officeDocument/2006/relationships/theme" Target="../theme/theme3.xml"/><Relationship Id="rId26" Type="http://schemas.openxmlformats.org/officeDocument/2006/relationships/tags" Target="../tags/tag373.xml"/><Relationship Id="rId25" Type="http://schemas.openxmlformats.org/officeDocument/2006/relationships/tags" Target="../tags/tag372.xml"/><Relationship Id="rId24" Type="http://schemas.openxmlformats.org/officeDocument/2006/relationships/tags" Target="../tags/tag371.xml"/><Relationship Id="rId23" Type="http://schemas.openxmlformats.org/officeDocument/2006/relationships/tags" Target="../tags/tag370.xml"/><Relationship Id="rId22" Type="http://schemas.openxmlformats.org/officeDocument/2006/relationships/tags" Target="../tags/tag369.xml"/><Relationship Id="rId21" Type="http://schemas.openxmlformats.org/officeDocument/2006/relationships/tags" Target="../tags/tag368.xml"/><Relationship Id="rId20" Type="http://schemas.openxmlformats.org/officeDocument/2006/relationships/image" Target="../media/image17.png"/><Relationship Id="rId2" Type="http://schemas.openxmlformats.org/officeDocument/2006/relationships/slideLayout" Target="../slideLayouts/slideLayout38.xml"/><Relationship Id="rId19" Type="http://schemas.openxmlformats.org/officeDocument/2006/relationships/tags" Target="../tags/tag367.xml"/><Relationship Id="rId18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376.xml"/><Relationship Id="rId2" Type="http://schemas.openxmlformats.org/officeDocument/2006/relationships/tags" Target="../tags/tag375.xml"/><Relationship Id="rId1" Type="http://schemas.openxmlformats.org/officeDocument/2006/relationships/tags" Target="../tags/tag37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5.xml"/><Relationship Id="rId7" Type="http://schemas.openxmlformats.org/officeDocument/2006/relationships/tags" Target="../tags/tag438.xml"/><Relationship Id="rId6" Type="http://schemas.openxmlformats.org/officeDocument/2006/relationships/tags" Target="../tags/tag437.xml"/><Relationship Id="rId5" Type="http://schemas.openxmlformats.org/officeDocument/2006/relationships/tags" Target="../tags/tag436.xml"/><Relationship Id="rId4" Type="http://schemas.openxmlformats.org/officeDocument/2006/relationships/image" Target="../media/image11.png"/><Relationship Id="rId3" Type="http://schemas.openxmlformats.org/officeDocument/2006/relationships/tags" Target="../tags/tag435.xml"/><Relationship Id="rId2" Type="http://schemas.openxmlformats.org/officeDocument/2006/relationships/image" Target="../media/image10.png"/><Relationship Id="rId1" Type="http://schemas.openxmlformats.org/officeDocument/2006/relationships/tags" Target="../tags/tag43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tags" Target="../tags/tag442.xml"/><Relationship Id="rId7" Type="http://schemas.openxmlformats.org/officeDocument/2006/relationships/image" Target="../media/image71.png"/><Relationship Id="rId6" Type="http://schemas.openxmlformats.org/officeDocument/2006/relationships/image" Target="../media/image70.png"/><Relationship Id="rId5" Type="http://schemas.openxmlformats.org/officeDocument/2006/relationships/tags" Target="../tags/tag441.xml"/><Relationship Id="rId4" Type="http://schemas.openxmlformats.org/officeDocument/2006/relationships/image" Target="../media/image11.png"/><Relationship Id="rId3" Type="http://schemas.openxmlformats.org/officeDocument/2006/relationships/tags" Target="../tags/tag440.xml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3.xml"/><Relationship Id="rId1" Type="http://schemas.openxmlformats.org/officeDocument/2006/relationships/tags" Target="../tags/tag43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5.xml"/><Relationship Id="rId7" Type="http://schemas.openxmlformats.org/officeDocument/2006/relationships/tags" Target="../tags/tag447.xml"/><Relationship Id="rId6" Type="http://schemas.openxmlformats.org/officeDocument/2006/relationships/tags" Target="../tags/tag446.xml"/><Relationship Id="rId5" Type="http://schemas.openxmlformats.org/officeDocument/2006/relationships/tags" Target="../tags/tag445.xml"/><Relationship Id="rId4" Type="http://schemas.openxmlformats.org/officeDocument/2006/relationships/image" Target="../media/image11.png"/><Relationship Id="rId3" Type="http://schemas.openxmlformats.org/officeDocument/2006/relationships/tags" Target="../tags/tag444.xml"/><Relationship Id="rId2" Type="http://schemas.openxmlformats.org/officeDocument/2006/relationships/image" Target="../media/image10.png"/><Relationship Id="rId1" Type="http://schemas.openxmlformats.org/officeDocument/2006/relationships/tags" Target="../tags/tag44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7" Type="http://schemas.openxmlformats.org/officeDocument/2006/relationships/tags" Target="../tags/tag451.xml"/><Relationship Id="rId6" Type="http://schemas.openxmlformats.org/officeDocument/2006/relationships/image" Target="../media/image72.png"/><Relationship Id="rId5" Type="http://schemas.openxmlformats.org/officeDocument/2006/relationships/tags" Target="../tags/tag450.xml"/><Relationship Id="rId4" Type="http://schemas.openxmlformats.org/officeDocument/2006/relationships/image" Target="../media/image11.png"/><Relationship Id="rId3" Type="http://schemas.openxmlformats.org/officeDocument/2006/relationships/tags" Target="../tags/tag449.xml"/><Relationship Id="rId2" Type="http://schemas.openxmlformats.org/officeDocument/2006/relationships/image" Target="../media/image10.png"/><Relationship Id="rId1" Type="http://schemas.openxmlformats.org/officeDocument/2006/relationships/tags" Target="../tags/tag44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59.xml"/><Relationship Id="rId8" Type="http://schemas.openxmlformats.org/officeDocument/2006/relationships/tags" Target="../tags/tag458.xml"/><Relationship Id="rId7" Type="http://schemas.openxmlformats.org/officeDocument/2006/relationships/tags" Target="../tags/tag457.xml"/><Relationship Id="rId6" Type="http://schemas.openxmlformats.org/officeDocument/2006/relationships/tags" Target="../tags/tag456.xml"/><Relationship Id="rId5" Type="http://schemas.openxmlformats.org/officeDocument/2006/relationships/tags" Target="../tags/tag455.xml"/><Relationship Id="rId4" Type="http://schemas.openxmlformats.org/officeDocument/2006/relationships/image" Target="../media/image10.png"/><Relationship Id="rId3" Type="http://schemas.openxmlformats.org/officeDocument/2006/relationships/tags" Target="../tags/tag454.xml"/><Relationship Id="rId2" Type="http://schemas.openxmlformats.org/officeDocument/2006/relationships/tags" Target="../tags/tag453.xml"/><Relationship Id="rId18" Type="http://schemas.openxmlformats.org/officeDocument/2006/relationships/slideLayout" Target="../slideLayouts/slideLayout25.xml"/><Relationship Id="rId17" Type="http://schemas.openxmlformats.org/officeDocument/2006/relationships/tags" Target="../tags/tag467.xml"/><Relationship Id="rId16" Type="http://schemas.openxmlformats.org/officeDocument/2006/relationships/tags" Target="../tags/tag466.xml"/><Relationship Id="rId15" Type="http://schemas.openxmlformats.org/officeDocument/2006/relationships/tags" Target="../tags/tag465.xml"/><Relationship Id="rId14" Type="http://schemas.openxmlformats.org/officeDocument/2006/relationships/tags" Target="../tags/tag464.xml"/><Relationship Id="rId13" Type="http://schemas.openxmlformats.org/officeDocument/2006/relationships/tags" Target="../tags/tag463.xml"/><Relationship Id="rId12" Type="http://schemas.openxmlformats.org/officeDocument/2006/relationships/tags" Target="../tags/tag462.xml"/><Relationship Id="rId11" Type="http://schemas.openxmlformats.org/officeDocument/2006/relationships/tags" Target="../tags/tag461.xml"/><Relationship Id="rId10" Type="http://schemas.openxmlformats.org/officeDocument/2006/relationships/tags" Target="../tags/tag460.xml"/><Relationship Id="rId1" Type="http://schemas.openxmlformats.org/officeDocument/2006/relationships/tags" Target="../tags/tag45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46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46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tags" Target="../tags/tag380.xml"/><Relationship Id="rId5" Type="http://schemas.openxmlformats.org/officeDocument/2006/relationships/tags" Target="../tags/tag379.xml"/><Relationship Id="rId4" Type="http://schemas.openxmlformats.org/officeDocument/2006/relationships/image" Target="../media/image11.png"/><Relationship Id="rId3" Type="http://schemas.openxmlformats.org/officeDocument/2006/relationships/tags" Target="../tags/tag378.xml"/><Relationship Id="rId2" Type="http://schemas.openxmlformats.org/officeDocument/2006/relationships/image" Target="../media/image10.png"/><Relationship Id="rId1" Type="http://schemas.openxmlformats.org/officeDocument/2006/relationships/tags" Target="../tags/tag37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5.xml"/><Relationship Id="rId7" Type="http://schemas.openxmlformats.org/officeDocument/2006/relationships/tags" Target="../tags/tag476.xml"/><Relationship Id="rId6" Type="http://schemas.openxmlformats.org/officeDocument/2006/relationships/tags" Target="../tags/tag475.xml"/><Relationship Id="rId5" Type="http://schemas.openxmlformats.org/officeDocument/2006/relationships/tags" Target="../tags/tag474.xml"/><Relationship Id="rId4" Type="http://schemas.openxmlformats.org/officeDocument/2006/relationships/tags" Target="../tags/tag473.xml"/><Relationship Id="rId3" Type="http://schemas.openxmlformats.org/officeDocument/2006/relationships/tags" Target="../tags/tag472.xml"/><Relationship Id="rId2" Type="http://schemas.openxmlformats.org/officeDocument/2006/relationships/tags" Target="../tags/tag471.xml"/><Relationship Id="rId1" Type="http://schemas.openxmlformats.org/officeDocument/2006/relationships/tags" Target="../tags/tag47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485.xml"/><Relationship Id="rId8" Type="http://schemas.openxmlformats.org/officeDocument/2006/relationships/tags" Target="../tags/tag484.xml"/><Relationship Id="rId7" Type="http://schemas.openxmlformats.org/officeDocument/2006/relationships/tags" Target="../tags/tag483.xml"/><Relationship Id="rId6" Type="http://schemas.openxmlformats.org/officeDocument/2006/relationships/tags" Target="../tags/tag482.xml"/><Relationship Id="rId5" Type="http://schemas.openxmlformats.org/officeDocument/2006/relationships/tags" Target="../tags/tag481.xml"/><Relationship Id="rId4" Type="http://schemas.openxmlformats.org/officeDocument/2006/relationships/tags" Target="../tags/tag480.xml"/><Relationship Id="rId3" Type="http://schemas.openxmlformats.org/officeDocument/2006/relationships/tags" Target="../tags/tag479.xml"/><Relationship Id="rId2" Type="http://schemas.openxmlformats.org/officeDocument/2006/relationships/tags" Target="../tags/tag478.xml"/><Relationship Id="rId13" Type="http://schemas.openxmlformats.org/officeDocument/2006/relationships/slideLayout" Target="../slideLayouts/slideLayout25.xml"/><Relationship Id="rId12" Type="http://schemas.openxmlformats.org/officeDocument/2006/relationships/tags" Target="../tags/tag488.xml"/><Relationship Id="rId11" Type="http://schemas.openxmlformats.org/officeDocument/2006/relationships/tags" Target="../tags/tag487.xml"/><Relationship Id="rId10" Type="http://schemas.openxmlformats.org/officeDocument/2006/relationships/tags" Target="../tags/tag486.xml"/><Relationship Id="rId1" Type="http://schemas.openxmlformats.org/officeDocument/2006/relationships/tags" Target="../tags/tag47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7" Type="http://schemas.openxmlformats.org/officeDocument/2006/relationships/tags" Target="../tags/tag492.xml"/><Relationship Id="rId6" Type="http://schemas.openxmlformats.org/officeDocument/2006/relationships/image" Target="../media/image76.png"/><Relationship Id="rId5" Type="http://schemas.openxmlformats.org/officeDocument/2006/relationships/tags" Target="../tags/tag491.xml"/><Relationship Id="rId4" Type="http://schemas.openxmlformats.org/officeDocument/2006/relationships/image" Target="../media/image11.png"/><Relationship Id="rId3" Type="http://schemas.openxmlformats.org/officeDocument/2006/relationships/tags" Target="../tags/tag490.xml"/><Relationship Id="rId2" Type="http://schemas.openxmlformats.org/officeDocument/2006/relationships/image" Target="../media/image10.png"/><Relationship Id="rId1" Type="http://schemas.openxmlformats.org/officeDocument/2006/relationships/tags" Target="../tags/tag48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7" Type="http://schemas.openxmlformats.org/officeDocument/2006/relationships/tags" Target="../tags/tag496.xml"/><Relationship Id="rId6" Type="http://schemas.openxmlformats.org/officeDocument/2006/relationships/image" Target="../media/image77.png"/><Relationship Id="rId5" Type="http://schemas.openxmlformats.org/officeDocument/2006/relationships/tags" Target="../tags/tag495.xml"/><Relationship Id="rId4" Type="http://schemas.openxmlformats.org/officeDocument/2006/relationships/image" Target="../media/image11.png"/><Relationship Id="rId3" Type="http://schemas.openxmlformats.org/officeDocument/2006/relationships/tags" Target="../tags/tag494.xml"/><Relationship Id="rId2" Type="http://schemas.openxmlformats.org/officeDocument/2006/relationships/image" Target="../media/image10.png"/><Relationship Id="rId1" Type="http://schemas.openxmlformats.org/officeDocument/2006/relationships/tags" Target="../tags/tag493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tags" Target="../tags/tag500.xml"/><Relationship Id="rId5" Type="http://schemas.openxmlformats.org/officeDocument/2006/relationships/tags" Target="../tags/tag499.xml"/><Relationship Id="rId4" Type="http://schemas.openxmlformats.org/officeDocument/2006/relationships/image" Target="../media/image11.png"/><Relationship Id="rId3" Type="http://schemas.openxmlformats.org/officeDocument/2006/relationships/tags" Target="../tags/tag498.xml"/><Relationship Id="rId2" Type="http://schemas.openxmlformats.org/officeDocument/2006/relationships/image" Target="../media/image10.png"/><Relationship Id="rId1" Type="http://schemas.openxmlformats.org/officeDocument/2006/relationships/tags" Target="../tags/tag497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tags" Target="../tags/tag504.xml"/><Relationship Id="rId5" Type="http://schemas.openxmlformats.org/officeDocument/2006/relationships/tags" Target="../tags/tag503.xml"/><Relationship Id="rId4" Type="http://schemas.openxmlformats.org/officeDocument/2006/relationships/image" Target="../media/image11.png"/><Relationship Id="rId3" Type="http://schemas.openxmlformats.org/officeDocument/2006/relationships/tags" Target="../tags/tag502.xml"/><Relationship Id="rId2" Type="http://schemas.openxmlformats.org/officeDocument/2006/relationships/image" Target="../media/image10.png"/><Relationship Id="rId1" Type="http://schemas.openxmlformats.org/officeDocument/2006/relationships/tags" Target="../tags/tag501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tags" Target="../tags/tag508.xml"/><Relationship Id="rId5" Type="http://schemas.openxmlformats.org/officeDocument/2006/relationships/tags" Target="../tags/tag507.xml"/><Relationship Id="rId4" Type="http://schemas.openxmlformats.org/officeDocument/2006/relationships/image" Target="../media/image11.png"/><Relationship Id="rId3" Type="http://schemas.openxmlformats.org/officeDocument/2006/relationships/tags" Target="../tags/tag506.xml"/><Relationship Id="rId2" Type="http://schemas.openxmlformats.org/officeDocument/2006/relationships/image" Target="../media/image10.png"/><Relationship Id="rId1" Type="http://schemas.openxmlformats.org/officeDocument/2006/relationships/tags" Target="../tags/tag505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tags" Target="../tags/tag513.xml"/><Relationship Id="rId7" Type="http://schemas.openxmlformats.org/officeDocument/2006/relationships/image" Target="../media/image78.png"/><Relationship Id="rId6" Type="http://schemas.openxmlformats.org/officeDocument/2006/relationships/tags" Target="../tags/tag512.xml"/><Relationship Id="rId5" Type="http://schemas.openxmlformats.org/officeDocument/2006/relationships/tags" Target="../tags/tag511.xml"/><Relationship Id="rId4" Type="http://schemas.openxmlformats.org/officeDocument/2006/relationships/image" Target="../media/image11.png"/><Relationship Id="rId3" Type="http://schemas.openxmlformats.org/officeDocument/2006/relationships/tags" Target="../tags/tag510.xml"/><Relationship Id="rId2" Type="http://schemas.openxmlformats.org/officeDocument/2006/relationships/image" Target="../media/image10.png"/><Relationship Id="rId1" Type="http://schemas.openxmlformats.org/officeDocument/2006/relationships/tags" Target="../tags/tag509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tags" Target="../tags/tag518.xml"/><Relationship Id="rId7" Type="http://schemas.openxmlformats.org/officeDocument/2006/relationships/image" Target="../media/image79.png"/><Relationship Id="rId6" Type="http://schemas.openxmlformats.org/officeDocument/2006/relationships/tags" Target="../tags/tag517.xml"/><Relationship Id="rId5" Type="http://schemas.openxmlformats.org/officeDocument/2006/relationships/tags" Target="../tags/tag516.xml"/><Relationship Id="rId4" Type="http://schemas.openxmlformats.org/officeDocument/2006/relationships/image" Target="../media/image11.png"/><Relationship Id="rId3" Type="http://schemas.openxmlformats.org/officeDocument/2006/relationships/tags" Target="../tags/tag515.xml"/><Relationship Id="rId2" Type="http://schemas.openxmlformats.org/officeDocument/2006/relationships/image" Target="../media/image10.png"/><Relationship Id="rId11" Type="http://schemas.openxmlformats.org/officeDocument/2006/relationships/slideLayout" Target="../slideLayouts/slideLayout25.xml"/><Relationship Id="rId10" Type="http://schemas.openxmlformats.org/officeDocument/2006/relationships/tags" Target="../tags/tag519.xml"/><Relationship Id="rId1" Type="http://schemas.openxmlformats.org/officeDocument/2006/relationships/tags" Target="../tags/tag514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" Type="http://schemas.openxmlformats.org/officeDocument/2006/relationships/image" Target="../media/image11.png"/><Relationship Id="rId3" Type="http://schemas.openxmlformats.org/officeDocument/2006/relationships/tags" Target="../tags/tag382.xml"/><Relationship Id="rId2" Type="http://schemas.openxmlformats.org/officeDocument/2006/relationships/image" Target="../media/image10.png"/><Relationship Id="rId1" Type="http://schemas.openxmlformats.org/officeDocument/2006/relationships/tags" Target="../tags/tag38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521.xml"/><Relationship Id="rId1" Type="http://schemas.openxmlformats.org/officeDocument/2006/relationships/tags" Target="../tags/tag520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tags" Target="../tags/tag524.xml"/><Relationship Id="rId2" Type="http://schemas.openxmlformats.org/officeDocument/2006/relationships/tags" Target="../tags/tag523.xml"/><Relationship Id="rId1" Type="http://schemas.openxmlformats.org/officeDocument/2006/relationships/tags" Target="../tags/tag5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526.xml"/><Relationship Id="rId1" Type="http://schemas.openxmlformats.org/officeDocument/2006/relationships/tags" Target="../tags/tag525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7.xml"/><Relationship Id="rId2" Type="http://schemas.openxmlformats.org/officeDocument/2006/relationships/tags" Target="../tags/tag528.xml"/><Relationship Id="rId1" Type="http://schemas.openxmlformats.org/officeDocument/2006/relationships/tags" Target="../tags/tag527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image" Target="../media/image11.png"/><Relationship Id="rId3" Type="http://schemas.openxmlformats.org/officeDocument/2006/relationships/tags" Target="../tags/tag386.xml"/><Relationship Id="rId2" Type="http://schemas.openxmlformats.org/officeDocument/2006/relationships/image" Target="../media/image10.png"/><Relationship Id="rId1" Type="http://schemas.openxmlformats.org/officeDocument/2006/relationships/tags" Target="../tags/tag38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96" Type="http://schemas.openxmlformats.org/officeDocument/2006/relationships/slideLayout" Target="../slideLayouts/slideLayout25.xml"/><Relationship Id="rId95" Type="http://schemas.openxmlformats.org/officeDocument/2006/relationships/tags" Target="../tags/tag429.xml"/><Relationship Id="rId94" Type="http://schemas.openxmlformats.org/officeDocument/2006/relationships/tags" Target="../tags/tag428.xml"/><Relationship Id="rId93" Type="http://schemas.openxmlformats.org/officeDocument/2006/relationships/tags" Target="../tags/tag427.xml"/><Relationship Id="rId92" Type="http://schemas.openxmlformats.org/officeDocument/2006/relationships/tags" Target="../tags/tag426.xml"/><Relationship Id="rId91" Type="http://schemas.openxmlformats.org/officeDocument/2006/relationships/tags" Target="../tags/tag425.xml"/><Relationship Id="rId90" Type="http://schemas.openxmlformats.org/officeDocument/2006/relationships/tags" Target="../tags/tag424.xml"/><Relationship Id="rId9" Type="http://schemas.openxmlformats.org/officeDocument/2006/relationships/image" Target="../media/image20.png"/><Relationship Id="rId89" Type="http://schemas.openxmlformats.org/officeDocument/2006/relationships/tags" Target="../tags/tag423.xml"/><Relationship Id="rId88" Type="http://schemas.openxmlformats.org/officeDocument/2006/relationships/tags" Target="../tags/tag422.xml"/><Relationship Id="rId87" Type="http://schemas.openxmlformats.org/officeDocument/2006/relationships/tags" Target="../tags/tag421.xml"/><Relationship Id="rId86" Type="http://schemas.openxmlformats.org/officeDocument/2006/relationships/tags" Target="../tags/tag420.xml"/><Relationship Id="rId85" Type="http://schemas.openxmlformats.org/officeDocument/2006/relationships/tags" Target="../tags/tag419.xml"/><Relationship Id="rId84" Type="http://schemas.openxmlformats.org/officeDocument/2006/relationships/tags" Target="../tags/tag418.xml"/><Relationship Id="rId83" Type="http://schemas.openxmlformats.org/officeDocument/2006/relationships/tags" Target="../tags/tag417.xml"/><Relationship Id="rId82" Type="http://schemas.openxmlformats.org/officeDocument/2006/relationships/image" Target="../media/image69.svg"/><Relationship Id="rId81" Type="http://schemas.openxmlformats.org/officeDocument/2006/relationships/image" Target="../media/image68.png"/><Relationship Id="rId80" Type="http://schemas.openxmlformats.org/officeDocument/2006/relationships/tags" Target="../tags/tag416.xml"/><Relationship Id="rId8" Type="http://schemas.openxmlformats.org/officeDocument/2006/relationships/tags" Target="../tags/tag392.xml"/><Relationship Id="rId79" Type="http://schemas.openxmlformats.org/officeDocument/2006/relationships/image" Target="../media/image67.svg"/><Relationship Id="rId78" Type="http://schemas.openxmlformats.org/officeDocument/2006/relationships/image" Target="../media/image66.png"/><Relationship Id="rId77" Type="http://schemas.openxmlformats.org/officeDocument/2006/relationships/tags" Target="../tags/tag415.xml"/><Relationship Id="rId76" Type="http://schemas.openxmlformats.org/officeDocument/2006/relationships/image" Target="../media/image65.svg"/><Relationship Id="rId75" Type="http://schemas.openxmlformats.org/officeDocument/2006/relationships/image" Target="../media/image64.png"/><Relationship Id="rId74" Type="http://schemas.openxmlformats.org/officeDocument/2006/relationships/tags" Target="../tags/tag414.xml"/><Relationship Id="rId73" Type="http://schemas.openxmlformats.org/officeDocument/2006/relationships/image" Target="../media/image63.svg"/><Relationship Id="rId72" Type="http://schemas.openxmlformats.org/officeDocument/2006/relationships/image" Target="../media/image62.png"/><Relationship Id="rId71" Type="http://schemas.openxmlformats.org/officeDocument/2006/relationships/tags" Target="../tags/tag413.xml"/><Relationship Id="rId70" Type="http://schemas.openxmlformats.org/officeDocument/2006/relationships/image" Target="../media/image61.svg"/><Relationship Id="rId7" Type="http://schemas.openxmlformats.org/officeDocument/2006/relationships/image" Target="../media/image19.svg"/><Relationship Id="rId69" Type="http://schemas.openxmlformats.org/officeDocument/2006/relationships/image" Target="../media/image60.png"/><Relationship Id="rId68" Type="http://schemas.openxmlformats.org/officeDocument/2006/relationships/tags" Target="../tags/tag412.xml"/><Relationship Id="rId67" Type="http://schemas.openxmlformats.org/officeDocument/2006/relationships/image" Target="../media/image59.svg"/><Relationship Id="rId66" Type="http://schemas.openxmlformats.org/officeDocument/2006/relationships/image" Target="../media/image58.png"/><Relationship Id="rId65" Type="http://schemas.openxmlformats.org/officeDocument/2006/relationships/tags" Target="../tags/tag411.xml"/><Relationship Id="rId64" Type="http://schemas.openxmlformats.org/officeDocument/2006/relationships/image" Target="../media/image57.svg"/><Relationship Id="rId63" Type="http://schemas.openxmlformats.org/officeDocument/2006/relationships/image" Target="../media/image56.png"/><Relationship Id="rId62" Type="http://schemas.openxmlformats.org/officeDocument/2006/relationships/tags" Target="../tags/tag410.xml"/><Relationship Id="rId61" Type="http://schemas.openxmlformats.org/officeDocument/2006/relationships/image" Target="../media/image55.svg"/><Relationship Id="rId60" Type="http://schemas.openxmlformats.org/officeDocument/2006/relationships/image" Target="../media/image54.png"/><Relationship Id="rId6" Type="http://schemas.openxmlformats.org/officeDocument/2006/relationships/image" Target="../media/image18.png"/><Relationship Id="rId59" Type="http://schemas.openxmlformats.org/officeDocument/2006/relationships/tags" Target="../tags/tag409.xml"/><Relationship Id="rId58" Type="http://schemas.openxmlformats.org/officeDocument/2006/relationships/image" Target="../media/image53.svg"/><Relationship Id="rId57" Type="http://schemas.openxmlformats.org/officeDocument/2006/relationships/image" Target="../media/image52.png"/><Relationship Id="rId56" Type="http://schemas.openxmlformats.org/officeDocument/2006/relationships/tags" Target="../tags/tag408.xml"/><Relationship Id="rId55" Type="http://schemas.openxmlformats.org/officeDocument/2006/relationships/image" Target="../media/image51.svg"/><Relationship Id="rId54" Type="http://schemas.openxmlformats.org/officeDocument/2006/relationships/image" Target="../media/image50.png"/><Relationship Id="rId53" Type="http://schemas.openxmlformats.org/officeDocument/2006/relationships/tags" Target="../tags/tag407.xml"/><Relationship Id="rId52" Type="http://schemas.openxmlformats.org/officeDocument/2006/relationships/image" Target="../media/image49.svg"/><Relationship Id="rId51" Type="http://schemas.openxmlformats.org/officeDocument/2006/relationships/image" Target="../media/image48.png"/><Relationship Id="rId50" Type="http://schemas.openxmlformats.org/officeDocument/2006/relationships/tags" Target="../tags/tag406.xml"/><Relationship Id="rId5" Type="http://schemas.openxmlformats.org/officeDocument/2006/relationships/tags" Target="../tags/tag391.xml"/><Relationship Id="rId49" Type="http://schemas.openxmlformats.org/officeDocument/2006/relationships/image" Target="../media/image47.svg"/><Relationship Id="rId48" Type="http://schemas.openxmlformats.org/officeDocument/2006/relationships/image" Target="../media/image46.png"/><Relationship Id="rId47" Type="http://schemas.openxmlformats.org/officeDocument/2006/relationships/tags" Target="../tags/tag405.xml"/><Relationship Id="rId46" Type="http://schemas.openxmlformats.org/officeDocument/2006/relationships/image" Target="../media/image45.svg"/><Relationship Id="rId45" Type="http://schemas.openxmlformats.org/officeDocument/2006/relationships/image" Target="../media/image44.png"/><Relationship Id="rId44" Type="http://schemas.openxmlformats.org/officeDocument/2006/relationships/tags" Target="../tags/tag404.xml"/><Relationship Id="rId43" Type="http://schemas.openxmlformats.org/officeDocument/2006/relationships/image" Target="../media/image43.svg"/><Relationship Id="rId42" Type="http://schemas.openxmlformats.org/officeDocument/2006/relationships/image" Target="../media/image42.png"/><Relationship Id="rId41" Type="http://schemas.openxmlformats.org/officeDocument/2006/relationships/tags" Target="../tags/tag403.xml"/><Relationship Id="rId40" Type="http://schemas.openxmlformats.org/officeDocument/2006/relationships/image" Target="../media/image41.svg"/><Relationship Id="rId4" Type="http://schemas.openxmlformats.org/officeDocument/2006/relationships/image" Target="../media/image11.png"/><Relationship Id="rId39" Type="http://schemas.openxmlformats.org/officeDocument/2006/relationships/image" Target="../media/image40.png"/><Relationship Id="rId38" Type="http://schemas.openxmlformats.org/officeDocument/2006/relationships/tags" Target="../tags/tag402.xml"/><Relationship Id="rId37" Type="http://schemas.openxmlformats.org/officeDocument/2006/relationships/image" Target="../media/image39.svg"/><Relationship Id="rId36" Type="http://schemas.openxmlformats.org/officeDocument/2006/relationships/image" Target="../media/image38.png"/><Relationship Id="rId35" Type="http://schemas.openxmlformats.org/officeDocument/2006/relationships/tags" Target="../tags/tag401.xml"/><Relationship Id="rId34" Type="http://schemas.openxmlformats.org/officeDocument/2006/relationships/image" Target="../media/image37.svg"/><Relationship Id="rId33" Type="http://schemas.openxmlformats.org/officeDocument/2006/relationships/image" Target="../media/image36.png"/><Relationship Id="rId32" Type="http://schemas.openxmlformats.org/officeDocument/2006/relationships/tags" Target="../tags/tag400.xml"/><Relationship Id="rId31" Type="http://schemas.openxmlformats.org/officeDocument/2006/relationships/image" Target="../media/image35.svg"/><Relationship Id="rId30" Type="http://schemas.openxmlformats.org/officeDocument/2006/relationships/image" Target="../media/image34.png"/><Relationship Id="rId3" Type="http://schemas.openxmlformats.org/officeDocument/2006/relationships/tags" Target="../tags/tag390.xml"/><Relationship Id="rId29" Type="http://schemas.openxmlformats.org/officeDocument/2006/relationships/tags" Target="../tags/tag399.xml"/><Relationship Id="rId28" Type="http://schemas.openxmlformats.org/officeDocument/2006/relationships/image" Target="../media/image33.svg"/><Relationship Id="rId27" Type="http://schemas.openxmlformats.org/officeDocument/2006/relationships/image" Target="../media/image32.png"/><Relationship Id="rId26" Type="http://schemas.openxmlformats.org/officeDocument/2006/relationships/tags" Target="../tags/tag398.xml"/><Relationship Id="rId25" Type="http://schemas.openxmlformats.org/officeDocument/2006/relationships/image" Target="../media/image31.svg"/><Relationship Id="rId24" Type="http://schemas.openxmlformats.org/officeDocument/2006/relationships/image" Target="../media/image30.png"/><Relationship Id="rId23" Type="http://schemas.openxmlformats.org/officeDocument/2006/relationships/tags" Target="../tags/tag397.xml"/><Relationship Id="rId22" Type="http://schemas.openxmlformats.org/officeDocument/2006/relationships/image" Target="../media/image29.svg"/><Relationship Id="rId21" Type="http://schemas.openxmlformats.org/officeDocument/2006/relationships/image" Target="../media/image28.png"/><Relationship Id="rId20" Type="http://schemas.openxmlformats.org/officeDocument/2006/relationships/tags" Target="../tags/tag396.xml"/><Relationship Id="rId2" Type="http://schemas.openxmlformats.org/officeDocument/2006/relationships/image" Target="../media/image10.png"/><Relationship Id="rId19" Type="http://schemas.openxmlformats.org/officeDocument/2006/relationships/image" Target="../media/image27.svg"/><Relationship Id="rId18" Type="http://schemas.openxmlformats.org/officeDocument/2006/relationships/image" Target="../media/image26.png"/><Relationship Id="rId17" Type="http://schemas.openxmlformats.org/officeDocument/2006/relationships/tags" Target="../tags/tag395.xml"/><Relationship Id="rId16" Type="http://schemas.openxmlformats.org/officeDocument/2006/relationships/image" Target="../media/image25.svg"/><Relationship Id="rId15" Type="http://schemas.openxmlformats.org/officeDocument/2006/relationships/image" Target="../media/image24.png"/><Relationship Id="rId14" Type="http://schemas.openxmlformats.org/officeDocument/2006/relationships/tags" Target="../tags/tag394.xml"/><Relationship Id="rId13" Type="http://schemas.openxmlformats.org/officeDocument/2006/relationships/image" Target="../media/image23.svg"/><Relationship Id="rId12" Type="http://schemas.openxmlformats.org/officeDocument/2006/relationships/image" Target="../media/image22.png"/><Relationship Id="rId11" Type="http://schemas.openxmlformats.org/officeDocument/2006/relationships/tags" Target="../tags/tag393.xml"/><Relationship Id="rId10" Type="http://schemas.openxmlformats.org/officeDocument/2006/relationships/image" Target="../media/image21.svg"/><Relationship Id="rId1" Type="http://schemas.openxmlformats.org/officeDocument/2006/relationships/tags" Target="../tags/tag38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5.xml"/><Relationship Id="rId6" Type="http://schemas.openxmlformats.org/officeDocument/2006/relationships/tags" Target="../tags/tag433.xml"/><Relationship Id="rId5" Type="http://schemas.openxmlformats.org/officeDocument/2006/relationships/tags" Target="../tags/tag432.xml"/><Relationship Id="rId4" Type="http://schemas.openxmlformats.org/officeDocument/2006/relationships/image" Target="../media/image11.png"/><Relationship Id="rId3" Type="http://schemas.openxmlformats.org/officeDocument/2006/relationships/tags" Target="../tags/tag431.xml"/><Relationship Id="rId2" Type="http://schemas.openxmlformats.org/officeDocument/2006/relationships/image" Target="../media/image10.png"/><Relationship Id="rId1" Type="http://schemas.openxmlformats.org/officeDocument/2006/relationships/tags" Target="../tags/tag4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>
                <a:solidFill>
                  <a:schemeClr val="accent1"/>
                </a:solidFill>
              </a:rPr>
              <a:t>软件设计实践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>
                <a:solidFill>
                  <a:schemeClr val="accent1"/>
                </a:solidFill>
              </a:rPr>
              <a:t>主讲人：唐欢容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 descr="7b0a202020202274657874626f78223a20227b5c2269645c223a32303334383534392c5c227469645c223a5c225c227d220a7d0a"/>
          <p:cNvGrpSpPr/>
          <p:nvPr/>
        </p:nvGrpSpPr>
        <p:grpSpPr>
          <a:xfrm>
            <a:off x="843915" y="930275"/>
            <a:ext cx="10682605" cy="5406390"/>
            <a:chOff x="5348" y="3278"/>
            <a:chExt cx="8504" cy="4242"/>
          </a:xfrm>
        </p:grpSpPr>
        <p:sp>
          <p:nvSpPr>
            <p:cNvPr id="12" name="圆角矩形 7"/>
            <p:cNvSpPr/>
            <p:nvPr/>
          </p:nvSpPr>
          <p:spPr>
            <a:xfrm>
              <a:off x="5348" y="3278"/>
              <a:ext cx="8504" cy="4243"/>
            </a:xfrm>
            <a:prstGeom prst="roundRect">
              <a:avLst>
                <a:gd name="adj" fmla="val 4703"/>
              </a:avLst>
            </a:prstGeom>
            <a:solidFill>
              <a:srgbClr val="F3F6FC"/>
            </a:solidFill>
            <a:ln w="6350">
              <a:solidFill>
                <a:srgbClr val="4472C4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906" y="3423"/>
              <a:ext cx="7408" cy="3804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p>
              <a:pPr indent="0" algn="just" font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1、文档检索系统</a:t>
              </a:r>
              <a:endParaRPr lang="zh-CN" altLang="en-US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 algn="just" font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大型单位往往有历年累积的大量公文，需要做一个公文检索系统，方便单位内部人员查找下载历年公文。这里有一个参考网站：http://jhsjk.people.cn/result?keywords=%E6%B1%9D%E5%9F%8E&amp;isFuzzy=0系统只有两类角色，一是普通检索用户，无需登录即可使用系统；一类是系统管理员，负责录入和管理文档。（1）普通用户功能：设置文档筛选条件、输入关键词进行标题或者全文搜索。搜索到之后可以查看和下载公文。（2）管理员功能：自己的基本信息管理；录入各类公文（需要利用富文本编辑器设置公文中文字的格式），同时设置筛选条件，包括但不限于：发文时间、发文部门、发文类型等。难度：★适合人数：1~2人</a:t>
              </a:r>
              <a:endParaRPr lang="zh-CN" altLang="en-US" sz="1600" dirty="0">
                <a:solidFill>
                  <a:srgbClr val="000000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标题 1"/>
          <p:cNvSpPr>
            <a:spLocks noGrp="1"/>
          </p:cNvSpPr>
          <p:nvPr/>
        </p:nvSpPr>
        <p:spPr>
          <a:xfrm>
            <a:off x="843915" y="-74295"/>
            <a:ext cx="6910705" cy="95504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60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需求分析</a:t>
            </a:r>
            <a:r>
              <a:rPr lang="en-US" altLang="zh-CN" sz="360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-</a:t>
            </a:r>
            <a:r>
              <a:rPr lang="zh-CN" altLang="en-US" sz="360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案例</a:t>
            </a:r>
            <a:r>
              <a:rPr lang="zh-CN" altLang="en-US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endParaRPr lang="zh-CN" altLang="en-US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85825" y="132080"/>
            <a:ext cx="10515600" cy="763905"/>
          </a:xfr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60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需求分析</a:t>
            </a:r>
            <a:r>
              <a:rPr lang="zh-CN" altLang="en-US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endParaRPr lang="zh-CN" altLang="en-US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917575" y="895985"/>
            <a:ext cx="10515600" cy="804545"/>
          </a:xfrm>
        </p:spPr>
        <p:txBody>
          <a:bodyPr vert="horz" wrap="square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系统核心模块与功能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6"/>
            </p:custDataLst>
          </p:nvPr>
        </p:nvGraphicFramePr>
        <p:xfrm>
          <a:off x="1243965" y="1747520"/>
          <a:ext cx="10062210" cy="4356100"/>
        </p:xfrm>
        <a:graphic>
          <a:graphicData uri="http://schemas.openxmlformats.org/drawingml/2006/table">
            <a:tbl>
              <a:tblPr firstRow="1">
                <a:tableStyleId>{F5F0B252-EF2B-45B0-994F-4749E682933F}</a:tableStyleId>
              </a:tblPr>
              <a:tblGrid>
                <a:gridCol w="1527810"/>
                <a:gridCol w="3550285"/>
                <a:gridCol w="4984115"/>
              </a:tblGrid>
              <a:tr h="367665"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模块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子功能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关键逻辑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</a:tr>
              <a:tr h="907415">
                <a:tc>
                  <a:txBody>
                    <a:bodyPr/>
                    <a:p>
                      <a:pPr indent="0" algn="l" fontAlgn="auto">
                        <a:lnSpc>
                          <a:spcPct val="120000"/>
                        </a:lnSpc>
                      </a:pPr>
                      <a:r>
                        <a:rPr lang="zh-CN" altLang="en-US" sz="1600"/>
                        <a:t>文档管理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indent="0" algn="l" fontAlgn="auto">
                        <a:lnSpc>
                          <a:spcPct val="120000"/>
                        </a:lnSpc>
                      </a:pPr>
                      <a:r>
                        <a:rPr lang="zh-CN" altLang="en-US" sz="1600"/>
                        <a:t>多格式解析（</a:t>
                      </a:r>
                      <a:r>
                        <a:rPr lang="en-US" altLang="zh-CN" sz="1600"/>
                        <a:t>PDF/DOC/XLS</a:t>
                      </a:r>
                      <a:r>
                        <a:rPr lang="zh-CN" altLang="en-US" sz="1600"/>
                        <a:t>等）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批量导入（</a:t>
                      </a:r>
                      <a:r>
                        <a:rPr lang="en-US" altLang="zh-CN" sz="1600"/>
                        <a:t>Excel/API</a:t>
                      </a:r>
                      <a:r>
                        <a:rPr lang="zh-CN" altLang="en-US" sz="1600"/>
                        <a:t>）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文档查重（</a:t>
                      </a:r>
                      <a:r>
                        <a:rPr lang="en-US" altLang="zh-CN" sz="1600"/>
                        <a:t>SimHash≥90%</a:t>
                      </a:r>
                      <a:r>
                        <a:rPr lang="zh-CN" altLang="en-US" sz="1600"/>
                        <a:t>报警）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indent="0" algn="l" fontAlgn="auto">
                        <a:lnSpc>
                          <a:spcPct val="120000"/>
                        </a:lnSpc>
                      </a:pPr>
                      <a:r>
                        <a:rPr lang="zh-CN" altLang="en-US" sz="1600"/>
                        <a:t>上传时自动提取文本</a:t>
                      </a:r>
                      <a:r>
                        <a:rPr lang="en-US" altLang="zh-CN" sz="1600"/>
                        <a:t>+</a:t>
                      </a:r>
                      <a:r>
                        <a:rPr lang="zh-CN" altLang="en-US" sz="1600"/>
                        <a:t>元数据（作者</a:t>
                      </a:r>
                      <a:r>
                        <a:rPr lang="en-US" altLang="zh-CN" sz="1600"/>
                        <a:t>/</a:t>
                      </a:r>
                      <a:r>
                        <a:rPr lang="zh-CN" altLang="en-US" sz="1600"/>
                        <a:t>标签）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查重失败强制拦截并提示重复文档</a:t>
                      </a:r>
                      <a:r>
                        <a:rPr lang="en-US" altLang="zh-CN" sz="1600"/>
                        <a:t>ID</a:t>
                      </a:r>
                      <a:endParaRPr lang="en-US" altLang="zh-CN" sz="1600"/>
                    </a:p>
                  </a:txBody>
                  <a:tcPr marL="30797" marR="30797" marT="30797" marB="30797" anchor="ctr" anchorCtr="0"/>
                </a:tc>
              </a:tr>
              <a:tr h="1176655">
                <a:tc>
                  <a:txBody>
                    <a:bodyPr/>
                    <a:p>
                      <a:pPr indent="0" algn="l" fontAlgn="auto">
                        <a:lnSpc>
                          <a:spcPct val="120000"/>
                        </a:lnSpc>
                      </a:pPr>
                      <a:r>
                        <a:rPr lang="zh-CN" altLang="en-US" sz="1600"/>
                        <a:t>全文检索引擎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indent="0" algn="l" fontAlgn="auto">
                        <a:lnSpc>
                          <a:spcPct val="120000"/>
                        </a:lnSpc>
                      </a:pPr>
                      <a:r>
                        <a:rPr lang="zh-CN" altLang="en-US" sz="1600"/>
                        <a:t>倒排索引构建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语义分析（</a:t>
                      </a:r>
                      <a:r>
                        <a:rPr lang="en-US" altLang="zh-CN" sz="1600"/>
                        <a:t>LSA</a:t>
                      </a:r>
                      <a:r>
                        <a:rPr lang="zh-CN" altLang="en-US" sz="1600"/>
                        <a:t>潜在语义）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结果排序（相关度</a:t>
                      </a:r>
                      <a:r>
                        <a:rPr lang="en-US" altLang="zh-CN" sz="1600"/>
                        <a:t>/</a:t>
                      </a:r>
                      <a:r>
                        <a:rPr lang="zh-CN" altLang="en-US" sz="1600"/>
                        <a:t>下载量</a:t>
                      </a:r>
                      <a:r>
                        <a:rPr lang="en-US" altLang="zh-CN" sz="1600"/>
                        <a:t>/</a:t>
                      </a:r>
                      <a:r>
                        <a:rPr lang="zh-CN" altLang="en-US" sz="1600"/>
                        <a:t>时间）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indent="0" algn="l" fontAlgn="auto">
                        <a:lnSpc>
                          <a:spcPct val="120000"/>
                        </a:lnSpc>
                      </a:pPr>
                      <a:r>
                        <a:rPr lang="zh-CN" altLang="en-US" sz="1600"/>
                        <a:t>采用分布式索引架构（分片存储）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支持布尔检索（</a:t>
                      </a:r>
                      <a:r>
                        <a:rPr lang="en-US" altLang="zh-CN" sz="1600"/>
                        <a:t>AND/OR/NOT</a:t>
                      </a:r>
                      <a:r>
                        <a:rPr lang="zh-CN" altLang="en-US" sz="1600"/>
                        <a:t>）和短语精确匹配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关键词高亮</a:t>
                      </a:r>
                      <a:r>
                        <a:rPr lang="en-US" altLang="zh-CN" sz="1600"/>
                        <a:t>+</a:t>
                      </a:r>
                      <a:r>
                        <a:rPr lang="zh-CN" altLang="en-US" sz="1600"/>
                        <a:t>结果分页（每页</a:t>
                      </a:r>
                      <a:r>
                        <a:rPr lang="en-US" altLang="zh-CN" sz="1600"/>
                        <a:t>20</a:t>
                      </a:r>
                      <a:r>
                        <a:rPr lang="zh-CN" altLang="en-US" sz="1600"/>
                        <a:t>条）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</a:tr>
              <a:tr h="906780">
                <a:tc>
                  <a:txBody>
                    <a:bodyPr/>
                    <a:p>
                      <a:pPr indent="0" algn="l" fontAlgn="auto">
                        <a:lnSpc>
                          <a:spcPct val="120000"/>
                        </a:lnSpc>
                      </a:pPr>
                      <a:r>
                        <a:rPr lang="zh-CN" altLang="en-US" sz="1600"/>
                        <a:t>权限控制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indent="0" algn="l" fontAlgn="auto">
                        <a:lnSpc>
                          <a:spcPct val="120000"/>
                        </a:lnSpc>
                      </a:pPr>
                      <a:r>
                        <a:rPr lang="en-US" altLang="zh-CN" sz="1600"/>
                        <a:t>RBAC</a:t>
                      </a:r>
                      <a:r>
                        <a:rPr lang="zh-CN" altLang="en-US" sz="1600"/>
                        <a:t>角色权限（管理员</a:t>
                      </a:r>
                      <a:r>
                        <a:rPr lang="en-US" altLang="zh-CN" sz="1600"/>
                        <a:t>/</a:t>
                      </a:r>
                      <a:r>
                        <a:rPr lang="zh-CN" altLang="en-US" sz="1600"/>
                        <a:t>用户</a:t>
                      </a:r>
                      <a:r>
                        <a:rPr lang="en-US" altLang="zh-CN" sz="1600"/>
                        <a:t>/</a:t>
                      </a:r>
                      <a:r>
                        <a:rPr lang="zh-CN" altLang="en-US" sz="1600"/>
                        <a:t>访客）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文档访问分级（公开</a:t>
                      </a:r>
                      <a:r>
                        <a:rPr lang="en-US" altLang="zh-CN" sz="1600"/>
                        <a:t>/</a:t>
                      </a:r>
                      <a:r>
                        <a:rPr lang="zh-CN" altLang="en-US" sz="1600"/>
                        <a:t>私有</a:t>
                      </a:r>
                      <a:r>
                        <a:rPr lang="en-US" altLang="zh-CN" sz="1600"/>
                        <a:t>/</a:t>
                      </a:r>
                      <a:r>
                        <a:rPr lang="zh-CN" altLang="en-US" sz="1600"/>
                        <a:t>部门共享）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操作审计日志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indent="0" algn="l" fontAlgn="auto">
                        <a:lnSpc>
                          <a:spcPct val="120000"/>
                        </a:lnSpc>
                      </a:pPr>
                      <a:r>
                        <a:rPr lang="zh-CN" altLang="en-US" sz="1600"/>
                        <a:t>私有文档仅创建者可见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部门共享文档支持按组授权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关键操作（删除</a:t>
                      </a:r>
                      <a:r>
                        <a:rPr lang="en-US" altLang="zh-CN" sz="1600"/>
                        <a:t>/</a:t>
                      </a:r>
                      <a:r>
                        <a:rPr lang="zh-CN" altLang="en-US" sz="1600"/>
                        <a:t>下载）留痕并支持溯源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</a:tr>
              <a:tr h="907415">
                <a:tc>
                  <a:txBody>
                    <a:bodyPr/>
                    <a:p>
                      <a:pPr indent="0" algn="l" fontAlgn="auto">
                        <a:lnSpc>
                          <a:spcPct val="120000"/>
                        </a:lnSpc>
                      </a:pPr>
                      <a:r>
                        <a:rPr lang="zh-CN" altLang="en-US" sz="1600"/>
                        <a:t>用户交互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indent="0" algn="l" fontAlgn="auto">
                        <a:lnSpc>
                          <a:spcPct val="120000"/>
                        </a:lnSpc>
                      </a:pPr>
                      <a:r>
                        <a:rPr lang="zh-CN" altLang="en-US" sz="1600"/>
                        <a:t>多条件筛选（格式</a:t>
                      </a:r>
                      <a:r>
                        <a:rPr lang="en-US" altLang="zh-CN" sz="1600"/>
                        <a:t>/</a:t>
                      </a:r>
                      <a:r>
                        <a:rPr lang="zh-CN" altLang="en-US" sz="1600"/>
                        <a:t>日期</a:t>
                      </a:r>
                      <a:r>
                        <a:rPr lang="en-US" altLang="zh-CN" sz="1600"/>
                        <a:t>/</a:t>
                      </a:r>
                      <a:r>
                        <a:rPr lang="zh-CN" altLang="en-US" sz="1600"/>
                        <a:t>标签）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检索历史保存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文档预览（</a:t>
                      </a:r>
                      <a:r>
                        <a:rPr lang="en-US" altLang="zh-CN" sz="1600"/>
                        <a:t>HTML5</a:t>
                      </a:r>
                      <a:r>
                        <a:rPr lang="zh-CN" altLang="en-US" sz="1600"/>
                        <a:t>渲染）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indent="0" algn="l" fontAlgn="auto">
                        <a:lnSpc>
                          <a:spcPct val="120000"/>
                        </a:lnSpc>
                      </a:pPr>
                      <a:r>
                        <a:rPr lang="zh-CN" altLang="en-US" sz="1600"/>
                        <a:t>预览页支持文本标注</a:t>
                      </a:r>
                      <a:r>
                        <a:rPr lang="en-US" altLang="zh-CN" sz="1600"/>
                        <a:t>+</a:t>
                      </a:r>
                      <a:r>
                        <a:rPr lang="zh-CN" altLang="en-US" sz="1600"/>
                        <a:t>批注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历史记录自动同步至个人空间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支持二次检索（结果中再搜索）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</a:tr>
            </a:tbl>
          </a:graphicData>
        </a:graphic>
      </p:graphicFrame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95885"/>
            <a:ext cx="10515600" cy="1033780"/>
          </a:xfr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60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需求分析</a:t>
            </a:r>
            <a:r>
              <a:rPr lang="zh-CN" altLang="en-US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endParaRPr lang="zh-CN" altLang="en-US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885825" y="1007745"/>
            <a:ext cx="5370195" cy="763905"/>
          </a:xfrm>
        </p:spPr>
        <p:txBody>
          <a:bodyPr vert="horz" wrap="square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关键业务流程逻辑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36385" y="374968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en-US" altLang="zh-CN" sz="2000" b="0" i="0">
                <a:solidFill>
                  <a:srgbClr val="000000"/>
                </a:solidFill>
                <a:latin typeface="+mn-ea"/>
                <a:cs typeface="+mn-ea"/>
              </a:rPr>
              <a:t>1. </a:t>
            </a:r>
            <a:r>
              <a:rPr lang="zh-CN" altLang="en-US" sz="2000" b="0" i="0">
                <a:solidFill>
                  <a:srgbClr val="000000"/>
                </a:solidFill>
                <a:latin typeface="+mn-ea"/>
                <a:cs typeface="+mn-ea"/>
              </a:rPr>
              <a:t>文档入库与索引流程</a:t>
            </a:r>
            <a:endParaRPr lang="zh-CN" altLang="en-US" sz="2000" b="0" i="0">
              <a:solidFill>
                <a:srgbClr val="000000"/>
              </a:solidFill>
              <a:latin typeface="+mn-ea"/>
              <a:cs typeface="+mn-ea"/>
            </a:endParaRPr>
          </a:p>
        </p:txBody>
      </p:sp>
      <p:pic>
        <p:nvPicPr>
          <p:cNvPr id="5" name="图片 4" descr="文档入库与索引流程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960" y="1092200"/>
            <a:ext cx="6664325" cy="37903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8435" y="3790633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en-US" altLang="zh-CN" sz="2000" b="0" i="0">
                <a:solidFill>
                  <a:srgbClr val="000000"/>
                </a:solidFill>
                <a:latin typeface="+mn-ea"/>
                <a:cs typeface="+mn-ea"/>
              </a:rPr>
              <a:t>2. </a:t>
            </a:r>
            <a:r>
              <a:rPr lang="zh-CN" altLang="en-US" sz="2000" b="0" i="0">
                <a:solidFill>
                  <a:srgbClr val="000000"/>
                </a:solidFill>
                <a:latin typeface="+mn-ea"/>
                <a:cs typeface="+mn-ea"/>
              </a:rPr>
              <a:t>检索结果生成流程</a:t>
            </a:r>
            <a:endParaRPr lang="zh-CN" altLang="en-US" sz="2000" b="0" i="0">
              <a:solidFill>
                <a:srgbClr val="000000"/>
              </a:solidFill>
              <a:latin typeface="+mn-ea"/>
              <a:cs typeface="+mn-ea"/>
            </a:endParaRPr>
          </a:p>
        </p:txBody>
      </p:sp>
      <p:pic>
        <p:nvPicPr>
          <p:cNvPr id="10" name="图片 9" descr="检索结果生成流程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465" y="5078095"/>
            <a:ext cx="10741025" cy="10204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096000" y="3964305"/>
            <a:ext cx="281305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</a:t>
            </a:r>
            <a:endParaRPr lang="en-US" altLang="zh-CN"/>
          </a:p>
        </p:txBody>
      </p:sp>
      <p:pic>
        <p:nvPicPr>
          <p:cNvPr id="12" name="图片 11" descr="文档入库与索引流程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960" y="1129665"/>
            <a:ext cx="6664325" cy="379031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096000" y="4001770"/>
            <a:ext cx="281305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</a:t>
            </a:r>
            <a:endParaRPr lang="en-US" altLang="zh-CN"/>
          </a:p>
        </p:txBody>
      </p:sp>
      <p:pic>
        <p:nvPicPr>
          <p:cNvPr id="14" name="图片 13" descr="文档入库与索引流程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960" y="1092200"/>
            <a:ext cx="6664325" cy="37903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096000" y="3964305"/>
            <a:ext cx="281305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</a:t>
            </a:r>
            <a:endParaRPr lang="en-US" altLang="zh-CN"/>
          </a:p>
        </p:txBody>
      </p:sp>
      <p:pic>
        <p:nvPicPr>
          <p:cNvPr id="16" name="图片 15" descr="文档入库与索引流程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960" y="1092200"/>
            <a:ext cx="6664325" cy="37903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096000" y="3964305"/>
            <a:ext cx="365760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7752080" y="3923665"/>
            <a:ext cx="365760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D</a:t>
            </a:r>
            <a:endParaRPr lang="en-US" altLang="zh-CN"/>
          </a:p>
        </p:txBody>
      </p:sp>
    </p:spTree>
    <p:custDataLst>
      <p:tags r:id="rId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8180070" cy="822325"/>
          </a:xfr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60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需求分析</a:t>
            </a:r>
            <a:r>
              <a:rPr lang="zh-CN" altLang="en-US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endParaRPr lang="zh-CN" altLang="en-US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790575" y="1140460"/>
            <a:ext cx="10515600" cy="831850"/>
          </a:xfrm>
        </p:spPr>
        <p:txBody>
          <a:bodyPr vert="horz" wrap="square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非功能性需求设计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6"/>
            </p:custDataLst>
          </p:nvPr>
        </p:nvGraphicFramePr>
        <p:xfrm>
          <a:off x="1061720" y="1934210"/>
          <a:ext cx="9807575" cy="3901440"/>
        </p:xfrm>
        <a:graphic>
          <a:graphicData uri="http://schemas.openxmlformats.org/drawingml/2006/table">
            <a:tbl>
              <a:tblPr firstRow="1">
                <a:tableStyleId>{92CC768E-E1A2-4A72-89A8-C914C257C6B4}</a:tableStyleId>
              </a:tblPr>
              <a:tblGrid>
                <a:gridCol w="1425575"/>
                <a:gridCol w="3963035"/>
                <a:gridCol w="4418965"/>
              </a:tblGrid>
              <a:tr h="365760">
                <a:tc>
                  <a:txBody>
                    <a:bodyPr/>
                    <a:p>
                      <a:pPr algn="l"/>
                      <a:r>
                        <a:rPr lang="zh-CN" altLang="en-US" sz="2000"/>
                        <a:t>维度</a:t>
                      </a:r>
                      <a:endParaRPr lang="zh-CN" altLang="en-US" sz="20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2000"/>
                        <a:t>设计要求</a:t>
                      </a:r>
                      <a:endParaRPr lang="zh-CN" altLang="en-US" sz="20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2000"/>
                        <a:t>解决方案</a:t>
                      </a:r>
                      <a:endParaRPr lang="zh-CN" altLang="en-US" sz="2000"/>
                    </a:p>
                  </a:txBody>
                  <a:tcPr marL="30797" marR="30797" marT="30797" marB="30797" anchor="ctr" anchorCtr="0"/>
                </a:tc>
              </a:tr>
              <a:tr h="792480">
                <a:tc>
                  <a:txBody>
                    <a:bodyPr/>
                    <a:p>
                      <a:pPr algn="l"/>
                      <a:r>
                        <a:rPr lang="zh-CN" altLang="en-US" sz="2000"/>
                        <a:t>性能</a:t>
                      </a:r>
                      <a:endParaRPr lang="zh-CN" altLang="en-US" sz="20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/>
                        <a:t>响应时间</a:t>
                      </a:r>
                      <a:r>
                        <a:rPr lang="en-US" altLang="zh-CN" sz="1600"/>
                        <a:t>≤1s</a:t>
                      </a:r>
                      <a:r>
                        <a:rPr lang="zh-CN" altLang="en-US" sz="1600"/>
                        <a:t>（百万级文档）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支持</a:t>
                      </a:r>
                      <a:r>
                        <a:rPr lang="en-US" altLang="zh-CN" sz="1600"/>
                        <a:t>1000+</a:t>
                      </a:r>
                      <a:r>
                        <a:rPr lang="zh-CN" altLang="en-US" sz="1600"/>
                        <a:t>并发查询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/>
                        <a:t>索引分片</a:t>
                      </a:r>
                      <a:r>
                        <a:rPr lang="en-US" altLang="zh-CN" sz="1600"/>
                        <a:t>+</a:t>
                      </a:r>
                      <a:r>
                        <a:rPr lang="zh-CN" altLang="en-US" sz="1600"/>
                        <a:t>负载均衡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热点文档缓存（</a:t>
                      </a:r>
                      <a:r>
                        <a:rPr lang="en-US" altLang="zh-CN" sz="1600"/>
                        <a:t>Redis</a:t>
                      </a:r>
                      <a:r>
                        <a:rPr lang="zh-CN" altLang="en-US" sz="1600"/>
                        <a:t>）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</a:tr>
              <a:tr h="792480">
                <a:tc>
                  <a:txBody>
                    <a:bodyPr/>
                    <a:p>
                      <a:pPr algn="l"/>
                      <a:r>
                        <a:rPr lang="zh-CN" altLang="en-US" sz="2000"/>
                        <a:t>扩展性</a:t>
                      </a:r>
                      <a:endParaRPr lang="zh-CN" altLang="en-US" sz="20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/>
                        <a:t>支持</a:t>
                      </a:r>
                      <a:r>
                        <a:rPr lang="en-US" altLang="zh-CN" sz="1600"/>
                        <a:t>PB</a:t>
                      </a:r>
                      <a:r>
                        <a:rPr lang="zh-CN" altLang="en-US" sz="1600"/>
                        <a:t>级存储扩容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插件化解析器（新增格式无需改核心）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600"/>
                        <a:t>Kubernetes</a:t>
                      </a:r>
                      <a:r>
                        <a:rPr lang="zh-CN" altLang="en-US" sz="1600"/>
                        <a:t>自动扩缩容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解析器接口标准化（实现即插即用）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</a:tr>
              <a:tr h="1158240">
                <a:tc>
                  <a:txBody>
                    <a:bodyPr/>
                    <a:p>
                      <a:pPr algn="l"/>
                      <a:r>
                        <a:rPr lang="zh-CN" altLang="en-US" sz="2000"/>
                        <a:t>安全性</a:t>
                      </a:r>
                      <a:endParaRPr lang="zh-CN" altLang="en-US" sz="20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/>
                        <a:t>文档传输加密（</a:t>
                      </a:r>
                      <a:r>
                        <a:rPr lang="en-US" altLang="zh-CN" sz="1600"/>
                        <a:t>TLS</a:t>
                      </a:r>
                      <a:r>
                        <a:rPr lang="zh-CN" altLang="en-US" sz="1600"/>
                        <a:t>）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防注入攻击（检索词过滤）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敏感词屏蔽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/>
                        <a:t>前端输入校验</a:t>
                      </a:r>
                      <a:r>
                        <a:rPr lang="en-US" altLang="zh-CN" sz="1600"/>
                        <a:t>+</a:t>
                      </a:r>
                      <a:r>
                        <a:rPr lang="zh-CN" altLang="en-US" sz="1600"/>
                        <a:t>后端参数转义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敏感词库实时更新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</a:tr>
              <a:tr h="792480">
                <a:tc>
                  <a:txBody>
                    <a:bodyPr/>
                    <a:p>
                      <a:pPr algn="l"/>
                      <a:r>
                        <a:rPr lang="zh-CN" altLang="en-US" sz="2000"/>
                        <a:t>用户体验</a:t>
                      </a:r>
                      <a:endParaRPr lang="zh-CN" altLang="en-US" sz="20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600"/>
                        <a:t>检索词纠错（如“图相</a:t>
                      </a:r>
                      <a:r>
                        <a:rPr lang="en-US" altLang="zh-CN" sz="1600"/>
                        <a:t>→</a:t>
                      </a:r>
                      <a:r>
                        <a:rPr lang="zh-CN" altLang="en-US" sz="1600"/>
                        <a:t>图像”）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联想输入（输入时提示相关文档）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600"/>
                        <a:t>Levenshtein</a:t>
                      </a:r>
                      <a:r>
                        <a:rPr lang="zh-CN" altLang="en-US" sz="1600"/>
                        <a:t>距离算法</a:t>
                      </a:r>
                      <a:br>
                        <a:rPr lang="zh-CN" altLang="en-US" sz="1600"/>
                      </a:br>
                      <a:r>
                        <a:rPr lang="zh-CN" altLang="en-US" sz="1600"/>
                        <a:t>检索日志分析高频词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</a:tr>
            </a:tbl>
          </a:graphicData>
        </a:graphic>
      </p:graphicFrame>
    </p:spTree>
    <p:custDataLst>
      <p:tags r:id="rId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pic>
        <p:nvPicPr>
          <p:cNvPr id="102" name="图片 101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190500" y="966470"/>
            <a:ext cx="11902440" cy="5394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247775" y="120015"/>
            <a:ext cx="6725285" cy="747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40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+mj-cs"/>
              </a:rPr>
              <a:t>测试需求分析方法</a:t>
            </a:r>
            <a:endParaRPr lang="zh-CN" altLang="en-US" sz="440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+mj-cs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1177290"/>
            <a:ext cx="12192000" cy="2049780"/>
          </a:xfrm>
          <a:prstGeom prst="rect">
            <a:avLst/>
          </a:prstGeom>
          <a:solidFill>
            <a:schemeClr val="accent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00405" y="1322070"/>
            <a:ext cx="5292090" cy="1776095"/>
          </a:xfrm>
        </p:spPr>
        <p:txBody>
          <a:bodyPr anchor="ctr" anchorCtr="0">
            <a:normAutofit/>
          </a:bodyPr>
          <a:lstStyle/>
          <a:p>
            <a:pPr algn="l"/>
            <a:r>
              <a:rPr lang="zh-CN" altLang="en-US" sz="4000" spc="300" dirty="0">
                <a:solidFill>
                  <a:schemeClr val="tx1"/>
                </a:solidFill>
                <a:uFillTx/>
              </a:rPr>
              <a:t>系统设计</a:t>
            </a:r>
            <a:endParaRPr lang="zh-CN" altLang="en-US" sz="4000" spc="300" dirty="0">
              <a:solidFill>
                <a:schemeClr val="tx1"/>
              </a:solidFill>
              <a:uFillTx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1932" b="11932"/>
          <a:stretch>
            <a:fillRect/>
          </a:stretch>
        </p:blipFill>
        <p:spPr>
          <a:xfrm>
            <a:off x="6658610" y="860425"/>
            <a:ext cx="4174490" cy="2682240"/>
          </a:xfrm>
          <a:custGeom>
            <a:avLst/>
            <a:gdLst>
              <a:gd name="connsiteX0" fmla="*/ 4942385 w 5171399"/>
              <a:gd name="connsiteY0" fmla="*/ 3102757 h 3102757"/>
              <a:gd name="connsiteX1" fmla="*/ 229014 w 5171399"/>
              <a:gd name="connsiteY1" fmla="*/ 3102757 h 3102757"/>
              <a:gd name="connsiteX2" fmla="*/ 0 w 5171399"/>
              <a:gd name="connsiteY2" fmla="*/ 2873743 h 3102757"/>
              <a:gd name="connsiteX3" fmla="*/ 0 w 5171399"/>
              <a:gd name="connsiteY3" fmla="*/ 229014 h 3102757"/>
              <a:gd name="connsiteX4" fmla="*/ 229014 w 5171399"/>
              <a:gd name="connsiteY4" fmla="*/ 0 h 3102757"/>
              <a:gd name="connsiteX5" fmla="*/ 4942385 w 5171399"/>
              <a:gd name="connsiteY5" fmla="*/ 0 h 3102757"/>
              <a:gd name="connsiteX6" fmla="*/ 5171399 w 5171399"/>
              <a:gd name="connsiteY6" fmla="*/ 229014 h 3102757"/>
              <a:gd name="connsiteX7" fmla="*/ 5171399 w 5171399"/>
              <a:gd name="connsiteY7" fmla="*/ 2873743 h 3102757"/>
              <a:gd name="connsiteX8" fmla="*/ 4942385 w 5171399"/>
              <a:gd name="connsiteY8" fmla="*/ 3102757 h 3102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1399" h="3102757">
                <a:moveTo>
                  <a:pt x="4942385" y="3102757"/>
                </a:moveTo>
                <a:lnTo>
                  <a:pt x="229014" y="3102757"/>
                </a:lnTo>
                <a:cubicBezTo>
                  <a:pt x="102533" y="3102757"/>
                  <a:pt x="0" y="3000224"/>
                  <a:pt x="0" y="2873743"/>
                </a:cubicBezTo>
                <a:lnTo>
                  <a:pt x="0" y="229014"/>
                </a:lnTo>
                <a:cubicBezTo>
                  <a:pt x="0" y="102533"/>
                  <a:pt x="102533" y="0"/>
                  <a:pt x="229014" y="0"/>
                </a:cubicBezTo>
                <a:lnTo>
                  <a:pt x="4942385" y="0"/>
                </a:lnTo>
                <a:cubicBezTo>
                  <a:pt x="5068866" y="0"/>
                  <a:pt x="5171399" y="102533"/>
                  <a:pt x="5171399" y="229014"/>
                </a:cubicBezTo>
                <a:lnTo>
                  <a:pt x="5171399" y="2873743"/>
                </a:lnTo>
                <a:cubicBezTo>
                  <a:pt x="5171399" y="3000224"/>
                  <a:pt x="5068866" y="3102757"/>
                  <a:pt x="4942385" y="3102757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tx1">
                <a:lumMod val="40000"/>
                <a:lumOff val="60000"/>
                <a:alpha val="50000"/>
              </a:schemeClr>
            </a:solidFill>
          </a:ln>
        </p:spPr>
      </p:pic>
      <p:sp>
        <p:nvSpPr>
          <p:cNvPr id="3" name="矩形 12"/>
          <p:cNvSpPr/>
          <p:nvPr>
            <p:custDataLst>
              <p:tags r:id="rId5"/>
            </p:custDataLst>
          </p:nvPr>
        </p:nvSpPr>
        <p:spPr>
          <a:xfrm>
            <a:off x="612137" y="4721015"/>
            <a:ext cx="2354036" cy="15306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设计原型图，采用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Axure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或者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Figma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设计工具设计，根据功能需求列表，绘制页面框架线稿图。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矩形 13"/>
          <p:cNvSpPr/>
          <p:nvPr>
            <p:custDataLst>
              <p:tags r:id="rId6"/>
            </p:custDataLst>
          </p:nvPr>
        </p:nvSpPr>
        <p:spPr>
          <a:xfrm>
            <a:off x="600710" y="4592774"/>
            <a:ext cx="1766161" cy="76182"/>
          </a:xfrm>
          <a:prstGeom prst="rect">
            <a:avLst/>
          </a:prstGeom>
          <a:gradFill>
            <a:gsLst>
              <a:gs pos="100000">
                <a:schemeClr val="accent1">
                  <a:alpha val="45000"/>
                </a:schemeClr>
              </a:gs>
              <a:gs pos="1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18"/>
          <p:cNvSpPr/>
          <p:nvPr>
            <p:custDataLst>
              <p:tags r:id="rId7"/>
            </p:custDataLst>
          </p:nvPr>
        </p:nvSpPr>
        <p:spPr>
          <a:xfrm>
            <a:off x="608963" y="4122983"/>
            <a:ext cx="2354036" cy="55232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chemeClr val="tx1"/>
                </a:solidFill>
                <a:latin typeface="+mn-ea"/>
                <a:cs typeface="+mn-ea"/>
              </a:rPr>
              <a:t>1</a:t>
            </a: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、原型设计</a:t>
            </a:r>
            <a:endParaRPr lang="zh-CN" altLang="en-US" b="1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8" name="矩形 19"/>
          <p:cNvSpPr/>
          <p:nvPr>
            <p:custDataLst>
              <p:tags r:id="rId8"/>
            </p:custDataLst>
          </p:nvPr>
        </p:nvSpPr>
        <p:spPr>
          <a:xfrm>
            <a:off x="3415649" y="4711492"/>
            <a:ext cx="2423235" cy="15306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原型图设计完成后，由设计师绘制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UI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界面，会给出高保真系统界面设计图。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20"/>
          <p:cNvSpPr/>
          <p:nvPr>
            <p:custDataLst>
              <p:tags r:id="rId9"/>
            </p:custDataLst>
          </p:nvPr>
        </p:nvSpPr>
        <p:spPr>
          <a:xfrm>
            <a:off x="3412475" y="4592774"/>
            <a:ext cx="1766161" cy="76182"/>
          </a:xfrm>
          <a:prstGeom prst="rect">
            <a:avLst/>
          </a:prstGeom>
          <a:gradFill>
            <a:gsLst>
              <a:gs pos="100000">
                <a:schemeClr val="accent2">
                  <a:alpha val="45000"/>
                </a:schemeClr>
              </a:gs>
              <a:gs pos="1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21"/>
          <p:cNvSpPr/>
          <p:nvPr>
            <p:custDataLst>
              <p:tags r:id="rId10"/>
            </p:custDataLst>
          </p:nvPr>
        </p:nvSpPr>
        <p:spPr>
          <a:xfrm>
            <a:off x="3403587" y="4117269"/>
            <a:ext cx="2427678" cy="55232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chemeClr val="tx1"/>
                </a:solidFill>
                <a:latin typeface="+mn-ea"/>
                <a:cs typeface="+mn-ea"/>
              </a:rPr>
              <a:t>2</a:t>
            </a: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、</a:t>
            </a:r>
            <a:r>
              <a:rPr lang="en-US" altLang="zh-CN" b="1">
                <a:solidFill>
                  <a:schemeClr val="tx1"/>
                </a:solidFill>
                <a:latin typeface="+mn-ea"/>
                <a:cs typeface="+mn-ea"/>
              </a:rPr>
              <a:t>UI</a:t>
            </a: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设计</a:t>
            </a:r>
            <a:endParaRPr lang="zh-CN" altLang="en-US" b="1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2" name="矩形 2"/>
          <p:cNvSpPr/>
          <p:nvPr>
            <p:custDataLst>
              <p:tags r:id="rId11"/>
            </p:custDataLst>
          </p:nvPr>
        </p:nvSpPr>
        <p:spPr>
          <a:xfrm>
            <a:off x="6287725" y="4711492"/>
            <a:ext cx="2423235" cy="15306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根据功能需求列表设计数据库模型，设计表关联关系等。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3"/>
          <p:cNvSpPr/>
          <p:nvPr>
            <p:custDataLst>
              <p:tags r:id="rId12"/>
            </p:custDataLst>
          </p:nvPr>
        </p:nvSpPr>
        <p:spPr>
          <a:xfrm>
            <a:off x="6284550" y="4592774"/>
            <a:ext cx="1766161" cy="76182"/>
          </a:xfrm>
          <a:prstGeom prst="rect">
            <a:avLst/>
          </a:prstGeom>
          <a:gradFill>
            <a:gsLst>
              <a:gs pos="100000">
                <a:schemeClr val="accent3">
                  <a:alpha val="45000"/>
                </a:schemeClr>
              </a:gs>
              <a:gs pos="1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矩形 5"/>
          <p:cNvSpPr/>
          <p:nvPr>
            <p:custDataLst>
              <p:tags r:id="rId13"/>
            </p:custDataLst>
          </p:nvPr>
        </p:nvSpPr>
        <p:spPr>
          <a:xfrm>
            <a:off x="6275662" y="4117269"/>
            <a:ext cx="2427678" cy="55232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chemeClr val="tx1"/>
                </a:solidFill>
                <a:latin typeface="+mn-ea"/>
                <a:cs typeface="+mn-ea"/>
              </a:rPr>
              <a:t>3</a:t>
            </a: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、数据库设计</a:t>
            </a:r>
            <a:endParaRPr lang="zh-CN" altLang="en-US" b="1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7" name="矩形 4"/>
          <p:cNvSpPr/>
          <p:nvPr>
            <p:custDataLst>
              <p:tags r:id="rId14"/>
            </p:custDataLst>
          </p:nvPr>
        </p:nvSpPr>
        <p:spPr>
          <a:xfrm>
            <a:off x="9159800" y="4711492"/>
            <a:ext cx="2423235" cy="15306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设计整体的系统分层架构，便于以后再次扩展功能。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7"/>
          <p:cNvSpPr/>
          <p:nvPr>
            <p:custDataLst>
              <p:tags r:id="rId15"/>
            </p:custDataLst>
          </p:nvPr>
        </p:nvSpPr>
        <p:spPr>
          <a:xfrm>
            <a:off x="9156626" y="4592774"/>
            <a:ext cx="1766161" cy="76182"/>
          </a:xfrm>
          <a:prstGeom prst="rect">
            <a:avLst/>
          </a:prstGeom>
          <a:gradFill>
            <a:gsLst>
              <a:gs pos="100000">
                <a:schemeClr val="accent4">
                  <a:alpha val="45000"/>
                </a:schemeClr>
              </a:gs>
              <a:gs pos="1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8"/>
          <p:cNvSpPr/>
          <p:nvPr>
            <p:custDataLst>
              <p:tags r:id="rId16"/>
            </p:custDataLst>
          </p:nvPr>
        </p:nvSpPr>
        <p:spPr>
          <a:xfrm>
            <a:off x="9147738" y="4117269"/>
            <a:ext cx="2427678" cy="55232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chemeClr val="tx1"/>
                </a:solidFill>
                <a:latin typeface="+mn-ea"/>
                <a:cs typeface="+mn-ea"/>
              </a:rPr>
              <a:t>4</a:t>
            </a: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、架构设计</a:t>
            </a:r>
            <a:endParaRPr lang="zh-CN" altLang="en-US" b="1">
              <a:solidFill>
                <a:schemeClr val="tx1"/>
              </a:solidFill>
              <a:latin typeface="+mn-ea"/>
              <a:cs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886460" y="88900"/>
            <a:ext cx="11252835" cy="1885950"/>
          </a:xfrm>
          <a:prstGeom prst="rect">
            <a:avLst/>
          </a:prstGeom>
        </p:spPr>
        <p:txBody>
          <a:bodyPr>
            <a:noAutofit/>
          </a:bodyPr>
          <a:p>
            <a:pPr marL="0" indent="0" algn="l" defTabSz="266700">
              <a:spcBef>
                <a:spcPts val="40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</a:t>
            </a:r>
            <a:r>
              <a:rPr lang="zh-CN" altLang="en-US" sz="24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、</a:t>
            </a:r>
            <a:r>
              <a:rPr lang="zh-CN" altLang="en-US" sz="24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原型设计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交互逻辑与流程验证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</a:rPr>
              <a:t>)</a:t>
            </a:r>
            <a:endParaRPr lang="en-US" altLang="zh-CN" sz="2400">
              <a:latin typeface="黑体" panose="02010609060101010101" charset="-122"/>
              <a:ea typeface="黑体" panose="02010609060101010101" charset="-122"/>
            </a:endParaRPr>
          </a:p>
          <a:p>
            <a:pPr indent="457200" algn="l" defTabSz="266700" fontAlgn="auto">
              <a:spcBef>
                <a:spcPts val="600"/>
              </a:spcBef>
              <a:spcAft>
                <a:spcPct val="0"/>
              </a:spcAft>
            </a:pPr>
            <a:r>
              <a:rPr lang="zh-CN" altLang="en-US" sz="2000" b="1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  <a:t>核心目标：</a:t>
            </a:r>
            <a:r>
              <a:rPr lang="zh-CN" altLang="en-US" sz="200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  <a:t>验证用户检索路径与管理功能的操作闭环，聚焦流程而非视觉细节</a:t>
            </a:r>
            <a:endParaRPr lang="zh-CN" altLang="en-US" sz="2000">
              <a:latin typeface="方正楷体_GB2312" panose="02000000000000000000" charset="-122"/>
              <a:ea typeface="方正楷体_GB2312" panose="02000000000000000000" charset="-122"/>
              <a:cs typeface="方正楷体_GB2312" panose="02000000000000000000" charset="-122"/>
            </a:endParaRPr>
          </a:p>
          <a:p>
            <a:pPr marL="0" indent="0" algn="l" defTabSz="266700">
              <a:spcBef>
                <a:spcPts val="600"/>
              </a:spcBef>
              <a:spcAft>
                <a:spcPct val="0"/>
              </a:spcAft>
            </a:pPr>
            <a:r>
              <a:rPr lang="en-US" altLang="zh-CN" sz="160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  <a:t>        </a:t>
            </a:r>
            <a:r>
              <a:rPr lang="zh-CN" altLang="en-US" sz="200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  <a:t>工具建议：</a:t>
            </a:r>
            <a:r>
              <a:rPr lang="en-US" altLang="zh-CN" sz="200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  <a:t>Axure/Figma  (</a:t>
            </a:r>
            <a:r>
              <a:rPr lang="zh-CN" altLang="en-US" sz="200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  <a:t>支持高保真交互原型</a:t>
            </a:r>
            <a:r>
              <a:rPr lang="en-US" altLang="zh-CN" sz="200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  <a:t>)</a:t>
            </a:r>
            <a:endParaRPr lang="en-US" altLang="zh-CN" sz="1600">
              <a:latin typeface="方正楷体_GB2312" panose="02000000000000000000" charset="-122"/>
              <a:ea typeface="方正楷体_GB2312" panose="02000000000000000000" charset="-122"/>
              <a:cs typeface="方正楷体_GB2312" panose="02000000000000000000" charset="-122"/>
            </a:endParaRPr>
          </a:p>
          <a:p>
            <a:pPr marL="6350" indent="0" algn="l" defTabSz="266700">
              <a:spcBef>
                <a:spcPts val="600"/>
              </a:spcBef>
              <a:spcAft>
                <a:spcPct val="0"/>
              </a:spcAft>
            </a:pPr>
            <a:r>
              <a:rPr lang="en-US" altLang="zh-CN" sz="200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  <a:t>      </a:t>
            </a:r>
            <a:r>
              <a:rPr lang="zh-CN" altLang="en-US" sz="2000"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  <a:t>关键原型流程：</a:t>
            </a:r>
            <a:endParaRPr lang="zh-CN" altLang="en-US" sz="2000">
              <a:latin typeface="方正楷体_GB2312" panose="02000000000000000000" charset="-122"/>
              <a:ea typeface="方正楷体_GB2312" panose="02000000000000000000" charset="-122"/>
              <a:cs typeface="方正楷体_GB2312" panose="02000000000000000000" charset="-122"/>
            </a:endParaRPr>
          </a:p>
          <a:p>
            <a:pPr marL="171450" indent="0" algn="l" defTabSz="266700">
              <a:spcBef>
                <a:spcPts val="600"/>
              </a:spcBef>
              <a:spcAft>
                <a:spcPct val="0"/>
              </a:spcAft>
            </a:pPr>
            <a:endParaRPr lang="zh-CN" altLang="en-US" sz="1600">
              <a:latin typeface="方正楷体_GB2312" panose="02000000000000000000" charset="-122"/>
              <a:ea typeface="方正楷体_GB2312" panose="02000000000000000000" charset="-122"/>
              <a:cs typeface="方正楷体_GB2312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5725" y="1769745"/>
            <a:ext cx="2857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285750" algn="l" defTabSz="266700">
              <a:spcBef>
                <a:spcPts val="60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用户检索流</a:t>
            </a:r>
            <a:endParaRPr lang="zh-CN" altLang="en-US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02400" y="1769745"/>
            <a:ext cx="2857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285750" algn="l" defTabSz="266700">
              <a:spcBef>
                <a:spcPts val="60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sym typeface="+mn-ea"/>
              </a:rPr>
              <a:t>管理员文档录入流</a:t>
            </a:r>
            <a:endParaRPr lang="zh-CN" altLang="en-US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8" name="图片 7" descr="用户检索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1780" y="2104390"/>
            <a:ext cx="1687195" cy="4532630"/>
          </a:xfrm>
          <a:prstGeom prst="rect">
            <a:avLst/>
          </a:prstGeom>
        </p:spPr>
      </p:pic>
      <p:pic>
        <p:nvPicPr>
          <p:cNvPr id="9" name="图片 8" descr="管理员文档录入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75" y="2901315"/>
            <a:ext cx="6729730" cy="10547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69485" y="4426585"/>
            <a:ext cx="6967220" cy="123634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lnSpc>
                <a:spcPct val="150000"/>
              </a:lnSpc>
            </a:pPr>
            <a:r>
              <a:rPr lang="zh-CN" altLang="en-US" sz="2000" b="1" i="0">
                <a:solidFill>
                  <a:srgbClr val="000000"/>
                </a:solidFill>
                <a:latin typeface="+mn-ea"/>
              </a:rPr>
              <a:t>原型验证重点：</a:t>
            </a:r>
            <a:r>
              <a:rPr lang="zh-CN" altLang="en-US" sz="2000" b="0" i="0">
                <a:solidFill>
                  <a:srgbClr val="000000"/>
                </a:solidFill>
                <a:latin typeface="-apple-system"/>
                <a:ea typeface="-apple-system"/>
              </a:rPr>
              <a:t> </a:t>
            </a:r>
            <a:endParaRPr lang="zh-CN" altLang="en-US" sz="2000" b="0" i="0">
              <a:solidFill>
                <a:srgbClr val="000000"/>
              </a:solidFill>
              <a:latin typeface="-apple-system"/>
              <a:ea typeface="-apple-system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 b="0" i="0">
                <a:solidFill>
                  <a:srgbClr val="000000"/>
                </a:solidFill>
                <a:latin typeface="-apple-system"/>
                <a:ea typeface="-apple-system"/>
              </a:rPr>
              <a:t>免登录用户能否在</a:t>
            </a:r>
            <a:r>
              <a:rPr lang="en-US" altLang="zh-CN" sz="2000" b="0" i="0">
                <a:solidFill>
                  <a:srgbClr val="000000"/>
                </a:solidFill>
                <a:latin typeface="-apple-system"/>
                <a:ea typeface="-apple-system"/>
              </a:rPr>
              <a:t>3</a:t>
            </a:r>
            <a:r>
              <a:rPr lang="zh-CN" altLang="en-US" sz="2000" b="0" i="0">
                <a:solidFill>
                  <a:srgbClr val="000000"/>
                </a:solidFill>
                <a:latin typeface="-apple-system"/>
                <a:ea typeface="-apple-system"/>
              </a:rPr>
              <a:t>步内完成目标文档定位 </a:t>
            </a:r>
            <a:endParaRPr lang="zh-CN" altLang="en-US" sz="2000" b="0" i="0">
              <a:solidFill>
                <a:srgbClr val="000000"/>
              </a:solidFill>
              <a:latin typeface="-apple-system"/>
              <a:ea typeface="-apple-system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 b="0" i="0">
                <a:solidFill>
                  <a:srgbClr val="000000"/>
                </a:solidFill>
                <a:latin typeface="-apple-system"/>
                <a:ea typeface="-apple-system"/>
              </a:rPr>
              <a:t>管理员批量导入时元数据自动填充准确率（需</a:t>
            </a:r>
            <a:r>
              <a:rPr lang="en-US" altLang="zh-CN" sz="2000" b="0" i="0">
                <a:solidFill>
                  <a:srgbClr val="000000"/>
                </a:solidFill>
                <a:latin typeface="-apple-system"/>
                <a:ea typeface="-apple-system"/>
              </a:rPr>
              <a:t>OCR</a:t>
            </a:r>
            <a:r>
              <a:rPr lang="zh-CN" altLang="en-US" sz="2000" b="0" i="0">
                <a:solidFill>
                  <a:srgbClr val="000000"/>
                </a:solidFill>
                <a:latin typeface="-apple-system"/>
                <a:ea typeface="-apple-system"/>
              </a:rPr>
              <a:t>支持</a:t>
            </a:r>
            <a:r>
              <a:rPr lang="zh-CN" altLang="en-US" sz="1600" b="0" i="0">
                <a:solidFill>
                  <a:srgbClr val="000000"/>
                </a:solidFill>
                <a:latin typeface="-apple-system"/>
                <a:ea typeface="-apple-system"/>
              </a:rPr>
              <a:t>）</a:t>
            </a:r>
            <a:endParaRPr lang="zh-CN" altLang="en-US" sz="1600" b="0" i="0">
              <a:solidFill>
                <a:srgbClr val="000000"/>
              </a:solidFill>
              <a:latin typeface="-apple-system"/>
              <a:ea typeface="-apple-syste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07415" y="25590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2、UI设计</a:t>
            </a:r>
            <a:r>
              <a:rPr lang="zh-CN" altLang="en-US" sz="2400">
                <a:solidFill>
                  <a:srgbClr val="000000"/>
                </a:solidFill>
                <a:latin typeface="+mn-ea"/>
                <a:sym typeface="+mn-ea"/>
              </a:rPr>
              <a:t>（视觉与交互规范）</a:t>
            </a:r>
            <a:endParaRPr lang="zh-CN" altLang="en-US" sz="2400">
              <a:solidFill>
                <a:srgbClr val="000000"/>
              </a:solidFill>
              <a:latin typeface="+mn-ea"/>
              <a:cs typeface="黑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3955" y="984250"/>
            <a:ext cx="5718810" cy="101473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150000"/>
              </a:lnSpc>
            </a:pPr>
            <a:r>
              <a:rPr lang="zh-CN" altLang="en-US" sz="2000" b="1" i="0">
                <a:solidFill>
                  <a:srgbClr val="000000"/>
                </a:solidFill>
                <a:latin typeface="+mn-ea"/>
                <a:cs typeface="+mn-ea"/>
              </a:rPr>
              <a:t>设计原则：</a:t>
            </a:r>
            <a:r>
              <a:rPr lang="zh-CN" altLang="en-US" sz="2000" b="0" i="0">
                <a:solidFill>
                  <a:srgbClr val="000000"/>
                </a:solidFill>
                <a:latin typeface="+mn-ea"/>
                <a:cs typeface="+mn-ea"/>
              </a:rPr>
              <a:t>极简高效、政务系统严肃性 </a:t>
            </a:r>
            <a:endParaRPr lang="zh-CN" altLang="en-US" sz="2000" b="0" i="0">
              <a:solidFill>
                <a:srgbClr val="000000"/>
              </a:solidFill>
              <a:latin typeface="+mn-ea"/>
              <a:cs typeface="+mn-ea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sz="2000" b="1" i="0">
                <a:solidFill>
                  <a:srgbClr val="000000"/>
                </a:solidFill>
                <a:latin typeface="+mn-ea"/>
                <a:cs typeface="+mn-ea"/>
              </a:rPr>
              <a:t>核心界面框架：</a:t>
            </a:r>
            <a:endParaRPr lang="zh-CN" altLang="en-US" sz="2000" b="1" i="0">
              <a:solidFill>
                <a:srgbClr val="000000"/>
              </a:solidFill>
              <a:latin typeface="+mn-ea"/>
              <a:cs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294765" y="2111375"/>
          <a:ext cx="8288655" cy="2659380"/>
        </p:xfrm>
        <a:graphic>
          <a:graphicData uri="http://schemas.openxmlformats.org/drawingml/2006/table">
            <a:tbl>
              <a:tblPr/>
              <a:tblGrid>
                <a:gridCol w="1132205"/>
                <a:gridCol w="3535045"/>
                <a:gridCol w="3621405"/>
              </a:tblGrid>
              <a:tr h="526415">
                <a:tc>
                  <a:txBody>
                    <a:bodyPr/>
                    <a:p>
                      <a:pPr algn="l" fontAlgn="ctr"/>
                      <a:r>
                        <a:rPr lang="zh-CN" altLang="en-US" sz="17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模块</a:t>
                      </a:r>
                      <a:endParaRPr lang="zh-CN" altLang="en-US" sz="17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127" marR="4127" marT="412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7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普通用户界面</a:t>
                      </a:r>
                      <a:endParaRPr lang="zh-CN" altLang="en-US" sz="17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127" marR="4127" marT="412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7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管理员界面</a:t>
                      </a:r>
                      <a:endParaRPr lang="zh-CN" altLang="en-US" sz="17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127" marR="4127" marT="412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539115">
                <a:tc>
                  <a:txBody>
                    <a:bodyPr/>
                    <a:p>
                      <a:pPr algn="l" fontAlgn="ctr"/>
                      <a:r>
                        <a:rPr lang="zh-CN" altLang="en-US" sz="17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首页</a:t>
                      </a:r>
                      <a:endParaRPr lang="zh-CN" altLang="en-US" sz="17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127" marR="4127" marT="412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搜索框</a:t>
                      </a:r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快捷筛选栏</a:t>
                      </a:r>
                      <a:endParaRPr lang="zh-CN" altLang="en-US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127" marR="4127" marT="412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数据仪表盘</a:t>
                      </a:r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待处理文档提示</a:t>
                      </a:r>
                      <a:endParaRPr lang="zh-CN" altLang="en-US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127" marR="4127" marT="412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9115">
                <a:tc>
                  <a:txBody>
                    <a:bodyPr/>
                    <a:p>
                      <a:pPr algn="l" fontAlgn="ctr"/>
                      <a:r>
                        <a:rPr lang="zh-CN" altLang="en-US" sz="17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结果页</a:t>
                      </a:r>
                      <a:endParaRPr lang="zh-CN" altLang="en-US" sz="17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127" marR="4127" marT="412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卡片式列表</a:t>
                      </a:r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标题</a:t>
                      </a:r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摘要</a:t>
                      </a:r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高亮关键词</a:t>
                      </a:r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lang="en-US" altLang="zh-CN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127" marR="4127" marT="412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文档管理表格</a:t>
                      </a:r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带批量操作</a:t>
                      </a:r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lang="en-US" altLang="zh-CN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127" marR="4127" marT="412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3400">
                <a:tc>
                  <a:txBody>
                    <a:bodyPr/>
                    <a:p>
                      <a:pPr algn="l" fontAlgn="ctr"/>
                      <a:r>
                        <a:rPr lang="zh-CN" altLang="en-US" sz="17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文档详情页</a:t>
                      </a:r>
                      <a:endParaRPr lang="zh-CN" altLang="en-US" sz="17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127" marR="4127" marT="412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预览窗</a:t>
                      </a:r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下载格式选项</a:t>
                      </a:r>
                      <a:endParaRPr lang="zh-CN" altLang="en-US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127" marR="4127" marT="412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富文本编辑区</a:t>
                      </a:r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元数据表单</a:t>
                      </a:r>
                      <a:endParaRPr lang="zh-CN" altLang="en-US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127" marR="4127" marT="412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1335">
                <a:tc>
                  <a:txBody>
                    <a:bodyPr/>
                    <a:p>
                      <a:pPr algn="l" fontAlgn="ctr"/>
                      <a:r>
                        <a:rPr lang="zh-CN" altLang="en-US" sz="17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后台管理</a:t>
                      </a:r>
                      <a:endParaRPr lang="zh-CN" altLang="en-US" sz="17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127" marR="4127" marT="412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0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一</a:t>
                      </a:r>
                      <a:endParaRPr lang="zh-CN" altLang="en-US" sz="10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127" marR="4127" marT="412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部门标签树</a:t>
                      </a:r>
                      <a:r>
                        <a:rPr lang="en-US" altLang="zh-CN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7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操作日志审计</a:t>
                      </a:r>
                      <a:endParaRPr lang="zh-CN" altLang="en-US" sz="17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4127" marR="4127" marT="4127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199515" y="5100955"/>
            <a:ext cx="9752330" cy="15068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2000" b="0" i="0">
                <a:solidFill>
                  <a:srgbClr val="000000"/>
                </a:solidFill>
                <a:latin typeface="+mn-ea"/>
              </a:rPr>
              <a:t>关键交互细节：</a:t>
            </a:r>
            <a:r>
              <a:rPr lang="zh-CN" altLang="en-US" sz="1600" b="0" i="0">
                <a:solidFill>
                  <a:srgbClr val="000000"/>
                </a:solidFill>
                <a:latin typeface="-apple-system"/>
                <a:ea typeface="-apple-system"/>
              </a:rPr>
              <a:t> </a:t>
            </a:r>
            <a:endParaRPr lang="zh-CN" altLang="en-US" sz="1600" b="0" i="0">
              <a:solidFill>
                <a:srgbClr val="000000"/>
              </a:solidFill>
              <a:latin typeface="-apple-system"/>
              <a:ea typeface="-apple-system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2000" b="0" i="0">
                <a:solidFill>
                  <a:srgbClr val="000000"/>
                </a:solidFill>
                <a:latin typeface="-apple-system"/>
                <a:ea typeface="-apple-system"/>
              </a:rPr>
              <a:t>检索体验：输入时实时推荐同义词（如“预算”</a:t>
            </a:r>
            <a:r>
              <a:rPr lang="en-US" altLang="zh-CN" sz="2000" b="0" i="0">
                <a:solidFill>
                  <a:srgbClr val="000000"/>
                </a:solidFill>
                <a:latin typeface="-apple-system"/>
                <a:ea typeface="-apple-system"/>
              </a:rPr>
              <a:t>→“</a:t>
            </a:r>
            <a:r>
              <a:rPr lang="zh-CN" altLang="en-US" sz="2000" b="0" i="0">
                <a:solidFill>
                  <a:srgbClr val="000000"/>
                </a:solidFill>
                <a:latin typeface="-apple-system"/>
                <a:ea typeface="-apple-system"/>
              </a:rPr>
              <a:t>经费”） </a:t>
            </a:r>
            <a:endParaRPr lang="zh-CN" altLang="en-US" sz="2000" b="0" i="0">
              <a:solidFill>
                <a:srgbClr val="000000"/>
              </a:solidFill>
              <a:latin typeface="-apple-system"/>
              <a:ea typeface="-apple-system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2000" b="0" i="0">
                <a:solidFill>
                  <a:srgbClr val="000000"/>
                </a:solidFill>
                <a:latin typeface="-apple-system"/>
                <a:ea typeface="-apple-system"/>
              </a:rPr>
              <a:t>结果排序：默认按相关性（关键词密度</a:t>
            </a:r>
            <a:r>
              <a:rPr lang="en-US" altLang="zh-CN" sz="2000" b="0" i="0">
                <a:solidFill>
                  <a:srgbClr val="000000"/>
                </a:solidFill>
                <a:latin typeface="-apple-system"/>
                <a:ea typeface="-apple-system"/>
              </a:rPr>
              <a:t>+</a:t>
            </a:r>
            <a:r>
              <a:rPr lang="zh-CN" altLang="en-US" sz="2000" b="0" i="0">
                <a:solidFill>
                  <a:srgbClr val="000000"/>
                </a:solidFill>
                <a:latin typeface="-apple-system"/>
                <a:ea typeface="-apple-system"/>
              </a:rPr>
              <a:t>时效性），支持按部门权重人工置顶 </a:t>
            </a:r>
            <a:endParaRPr lang="zh-CN" altLang="en-US" sz="2000" b="0" i="0">
              <a:solidFill>
                <a:srgbClr val="000000"/>
              </a:solidFill>
              <a:latin typeface="-apple-system"/>
              <a:ea typeface="-apple-system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2000" b="0" i="0">
                <a:solidFill>
                  <a:srgbClr val="000000"/>
                </a:solidFill>
                <a:latin typeface="-apple-system"/>
                <a:ea typeface="-apple-system"/>
              </a:rPr>
              <a:t>安全提示：下载时动态生成水印（含</a:t>
            </a:r>
            <a:r>
              <a:rPr lang="en-US" altLang="zh-CN" sz="2000" b="0" i="0">
                <a:solidFill>
                  <a:srgbClr val="000000"/>
                </a:solidFill>
                <a:latin typeface="-apple-system"/>
                <a:ea typeface="-apple-system"/>
              </a:rPr>
              <a:t>IP+</a:t>
            </a:r>
            <a:r>
              <a:rPr lang="zh-CN" altLang="en-US" sz="2000" b="0" i="0">
                <a:solidFill>
                  <a:srgbClr val="000000"/>
                </a:solidFill>
                <a:latin typeface="-apple-system"/>
                <a:ea typeface="-apple-system"/>
              </a:rPr>
              <a:t>时间戳）</a:t>
            </a:r>
            <a:endParaRPr lang="zh-CN" altLang="en-US" sz="2000" b="0" i="0">
              <a:solidFill>
                <a:srgbClr val="000000"/>
              </a:solidFill>
              <a:latin typeface="-apple-system"/>
              <a:ea typeface="-apple-syste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31520" y="935990"/>
          <a:ext cx="10404475" cy="5276215"/>
        </p:xfrm>
        <a:graphic>
          <a:graphicData uri="http://schemas.openxmlformats.org/drawingml/2006/table">
            <a:tbl>
              <a:tblPr firstRow="1">
                <a:tableStyleId>{D0641E0E-E066-4D9F-AF69-CBC22F1448D4}</a:tableStyleId>
              </a:tblPr>
              <a:tblGrid>
                <a:gridCol w="1534160"/>
                <a:gridCol w="4671695"/>
                <a:gridCol w="4198620"/>
              </a:tblGrid>
              <a:tr h="365760">
                <a:tc>
                  <a:txBody>
                    <a:bodyPr/>
                    <a:p>
                      <a:pPr algn="l"/>
                      <a:r>
                        <a:rPr lang="zh-CN" altLang="en-US" sz="2000"/>
                        <a:t>设计维度</a:t>
                      </a:r>
                      <a:endParaRPr lang="zh-CN" altLang="en-US" sz="20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2000"/>
                        <a:t>核心原则与规范</a:t>
                      </a:r>
                      <a:endParaRPr lang="zh-CN" altLang="en-US" sz="20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2000"/>
                        <a:t>示例</a:t>
                      </a:r>
                      <a:r>
                        <a:rPr lang="en-US" altLang="zh-CN" sz="2000"/>
                        <a:t>/</a:t>
                      </a:r>
                      <a:r>
                        <a:rPr lang="zh-CN" altLang="en-US" sz="2000"/>
                        <a:t>说明</a:t>
                      </a:r>
                      <a:endParaRPr lang="zh-CN" altLang="en-US" sz="2000"/>
                    </a:p>
                  </a:txBody>
                  <a:tcPr marL="30797" marR="30797" marT="30797" marB="30797" anchor="ctr" anchorCtr="0"/>
                </a:tc>
              </a:tr>
              <a:tr h="708660">
                <a:tc>
                  <a:txBody>
                    <a:bodyPr/>
                    <a:p>
                      <a:pPr algn="l"/>
                      <a:r>
                        <a:rPr lang="zh-CN" altLang="en-US" sz="1400"/>
                        <a:t>范式标准</a:t>
                      </a:r>
                      <a:endParaRPr lang="zh-CN" altLang="en-US" sz="14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en-US" altLang="zh-CN" sz="1400"/>
                        <a:t>1NF</a:t>
                      </a:r>
                      <a:r>
                        <a:rPr lang="zh-CN" altLang="en-US" sz="1400"/>
                        <a:t>（原子性）：字段不可再分</a:t>
                      </a:r>
                      <a:br>
                        <a:rPr lang="zh-CN" altLang="en-US" sz="1400"/>
                      </a:br>
                      <a:r>
                        <a:rPr lang="en-US" altLang="zh-CN" sz="1400"/>
                        <a:t>2NF</a:t>
                      </a:r>
                      <a:r>
                        <a:rPr lang="zh-CN" altLang="en-US" sz="1400"/>
                        <a:t>（完全依赖）：非主键列全部依赖主键</a:t>
                      </a:r>
                      <a:br>
                        <a:rPr lang="zh-CN" altLang="en-US" sz="1400"/>
                      </a:br>
                      <a:r>
                        <a:rPr lang="en-US" altLang="zh-CN" sz="1400"/>
                        <a:t>3NF</a:t>
                      </a:r>
                      <a:r>
                        <a:rPr lang="zh-CN" altLang="en-US" sz="1400"/>
                        <a:t>（消除传递依赖）：非主键列间无依赖关系</a:t>
                      </a:r>
                      <a:endParaRPr lang="zh-CN" altLang="en-US" sz="14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400"/>
                        <a:t>商品表拆分：商品基础信息表 </a:t>
                      </a:r>
                      <a:r>
                        <a:rPr lang="en-US" altLang="zh-CN" sz="1400"/>
                        <a:t>+ </a:t>
                      </a:r>
                      <a:r>
                        <a:rPr lang="zh-CN" altLang="en-US" sz="1400"/>
                        <a:t>库存表（避免冗余）</a:t>
                      </a:r>
                      <a:br>
                        <a:rPr lang="zh-CN" altLang="en-US" sz="1400"/>
                      </a:br>
                      <a:r>
                        <a:rPr lang="zh-CN" altLang="en-US" sz="1400"/>
                        <a:t>订单明细表主键应为</a:t>
                      </a:r>
                      <a:r>
                        <a:rPr lang="en-US" altLang="zh-CN" sz="1400"/>
                        <a:t> (</a:t>
                      </a:r>
                      <a:r>
                        <a:rPr lang="zh-CN" altLang="en-US" sz="1400"/>
                        <a:t>订单</a:t>
                      </a:r>
                      <a:r>
                        <a:rPr lang="en-US" altLang="zh-CN" sz="1400"/>
                        <a:t>ID, </a:t>
                      </a:r>
                      <a:r>
                        <a:rPr lang="zh-CN" altLang="en-US" sz="1400"/>
                        <a:t>产品</a:t>
                      </a:r>
                      <a:r>
                        <a:rPr lang="en-US" altLang="zh-CN" sz="1400"/>
                        <a:t>ID)</a:t>
                      </a:r>
                      <a:endParaRPr lang="en-US" altLang="zh-CN" sz="1400"/>
                    </a:p>
                  </a:txBody>
                  <a:tcPr marL="30797" marR="30797" marT="30797" marB="30797" anchor="ctr" anchorCtr="0"/>
                </a:tc>
              </a:tr>
              <a:tr h="839470">
                <a:tc>
                  <a:txBody>
                    <a:bodyPr/>
                    <a:p>
                      <a:pPr algn="l"/>
                      <a:r>
                        <a:rPr lang="zh-CN" altLang="en-US" sz="1400"/>
                        <a:t>表结构设计</a:t>
                      </a:r>
                      <a:endParaRPr lang="zh-CN" altLang="en-US" sz="14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400"/>
                        <a:t>主键设计：系统生成（如自增</a:t>
                      </a:r>
                      <a:r>
                        <a:rPr lang="en-US" altLang="zh-CN" sz="1400"/>
                        <a:t>ID/UUID</a:t>
                      </a:r>
                      <a:r>
                        <a:rPr lang="zh-CN" altLang="en-US" sz="1400"/>
                        <a:t>），避免业务关联</a:t>
                      </a:r>
                      <a:br>
                        <a:rPr lang="zh-CN" altLang="en-US" sz="1400"/>
                      </a:br>
                      <a:r>
                        <a:rPr lang="zh-CN" altLang="en-US" sz="1400"/>
                        <a:t>外键管理：逻辑关联替代物理外键（减少锁冲突）</a:t>
                      </a:r>
                      <a:br>
                        <a:rPr lang="zh-CN" altLang="en-US" sz="1400"/>
                      </a:br>
                      <a:r>
                        <a:rPr lang="zh-CN" altLang="en-US" sz="1400"/>
                        <a:t>关系处理：一对多直接加外键，多对多需中间表</a:t>
                      </a:r>
                      <a:endParaRPr lang="zh-CN" altLang="en-US" sz="14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400"/>
                        <a:t>用户表主键用</a:t>
                      </a:r>
                      <a:r>
                        <a:rPr lang="en-US" altLang="zh-CN" sz="1400"/>
                        <a:t> user_id(BIGINT)</a:t>
                      </a:r>
                      <a:br>
                        <a:rPr lang="en-US" altLang="zh-CN" sz="1400"/>
                      </a:br>
                      <a:r>
                        <a:rPr lang="zh-CN" altLang="en-US" sz="1400"/>
                        <a:t>订单与商品通过</a:t>
                      </a:r>
                      <a:r>
                        <a:rPr lang="en-US" altLang="zh-CN" sz="1400"/>
                        <a:t> order_product_relation </a:t>
                      </a:r>
                      <a:r>
                        <a:rPr lang="zh-CN" altLang="en-US" sz="1400"/>
                        <a:t>关联</a:t>
                      </a:r>
                      <a:endParaRPr lang="zh-CN" altLang="en-US" sz="1400"/>
                    </a:p>
                  </a:txBody>
                  <a:tcPr marL="30797" marR="30797" marT="30797" marB="30797" anchor="ctr" anchorCtr="0"/>
                </a:tc>
              </a:tr>
              <a:tr h="840740">
                <a:tc>
                  <a:txBody>
                    <a:bodyPr/>
                    <a:p>
                      <a:pPr algn="l"/>
                      <a:r>
                        <a:rPr lang="zh-CN" altLang="en-US" sz="1400"/>
                        <a:t>字段规范</a:t>
                      </a:r>
                      <a:endParaRPr lang="zh-CN" altLang="en-US" sz="14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400"/>
                        <a:t>命名规则：前缀标识类型（如</a:t>
                      </a:r>
                      <a:r>
                        <a:rPr lang="en-US" altLang="zh-CN" sz="1400"/>
                        <a:t> is_ </a:t>
                      </a:r>
                      <a:r>
                        <a:rPr lang="zh-CN" altLang="en-US" sz="1400"/>
                        <a:t>表布尔，</a:t>
                      </a:r>
                      <a:r>
                        <a:rPr lang="en-US" altLang="zh-CN" sz="1400"/>
                        <a:t>dt_ </a:t>
                      </a:r>
                      <a:r>
                        <a:rPr lang="zh-CN" altLang="en-US" sz="1400"/>
                        <a:t>表日期）</a:t>
                      </a:r>
                      <a:br>
                        <a:rPr lang="zh-CN" altLang="en-US" sz="1400"/>
                      </a:br>
                      <a:r>
                        <a:rPr lang="zh-CN" altLang="en-US" sz="1400"/>
                        <a:t>类型选择：金额用</a:t>
                      </a:r>
                      <a:r>
                        <a:rPr lang="en-US" altLang="zh-CN" sz="1400"/>
                        <a:t> DECIMAL</a:t>
                      </a:r>
                      <a:r>
                        <a:rPr lang="zh-CN" altLang="en-US" sz="1400"/>
                        <a:t>，枚举用</a:t>
                      </a:r>
                      <a:r>
                        <a:rPr lang="en-US" altLang="zh-CN" sz="1400"/>
                        <a:t> TINYINT</a:t>
                      </a:r>
                      <a:br>
                        <a:rPr lang="en-US" altLang="zh-CN" sz="1400"/>
                      </a:br>
                      <a:r>
                        <a:rPr lang="zh-CN" altLang="en-US" sz="1400"/>
                        <a:t>约束条件：非空约束</a:t>
                      </a:r>
                      <a:r>
                        <a:rPr lang="en-US" altLang="zh-CN" sz="1400"/>
                        <a:t>+</a:t>
                      </a:r>
                      <a:r>
                        <a:rPr lang="zh-CN" altLang="en-US" sz="1400"/>
                        <a:t>默认值（如</a:t>
                      </a:r>
                      <a:r>
                        <a:rPr lang="en-US" altLang="zh-CN" sz="1400"/>
                        <a:t> created_time </a:t>
                      </a:r>
                      <a:r>
                        <a:rPr lang="zh-CN" altLang="en-US" sz="1400"/>
                        <a:t>自动填充）</a:t>
                      </a:r>
                      <a:endParaRPr lang="zh-CN" altLang="en-US" sz="14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en-US" altLang="zh-CN" sz="1400"/>
                        <a:t>is_deleted(TINYINT DEFAULT 0) </a:t>
                      </a:r>
                      <a:r>
                        <a:rPr lang="zh-CN" altLang="en-US" sz="1400"/>
                        <a:t>标识软删除</a:t>
                      </a:r>
                      <a:br>
                        <a:rPr lang="zh-CN" altLang="en-US" sz="1400"/>
                      </a:br>
                      <a:r>
                        <a:rPr lang="en-US" altLang="zh-CN" sz="1400"/>
                        <a:t>price DECIMAL(10,2) </a:t>
                      </a:r>
                      <a:r>
                        <a:rPr lang="zh-CN" altLang="en-US" sz="1400"/>
                        <a:t>精确存储金额</a:t>
                      </a:r>
                      <a:endParaRPr lang="zh-CN" altLang="en-US" sz="1400"/>
                    </a:p>
                  </a:txBody>
                  <a:tcPr marL="30797" marR="30797" marT="30797" marB="30797" anchor="ctr" anchorCtr="0"/>
                </a:tc>
              </a:tr>
              <a:tr h="841375">
                <a:tc>
                  <a:txBody>
                    <a:bodyPr/>
                    <a:p>
                      <a:pPr algn="l"/>
                      <a:r>
                        <a:rPr lang="zh-CN" altLang="en-US" sz="1400"/>
                        <a:t>索引策略</a:t>
                      </a:r>
                      <a:endParaRPr lang="zh-CN" altLang="en-US" sz="14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400"/>
                        <a:t>聚集索引：主键自动创建，常查询字段优先</a:t>
                      </a:r>
                      <a:br>
                        <a:rPr lang="zh-CN" altLang="en-US" sz="1400"/>
                      </a:br>
                      <a:r>
                        <a:rPr lang="zh-CN" altLang="en-US" sz="1400"/>
                        <a:t>非聚集索引：高频查询条件字段（如状态、时间）</a:t>
                      </a:r>
                      <a:br>
                        <a:rPr lang="zh-CN" altLang="en-US" sz="1400"/>
                      </a:br>
                      <a:r>
                        <a:rPr lang="zh-CN" altLang="en-US" sz="1400"/>
                        <a:t>避坑指南：不索引大文本字段，避免过多索引影响写入</a:t>
                      </a:r>
                      <a:endParaRPr lang="zh-CN" altLang="en-US" sz="14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400"/>
                        <a:t>订单表按</a:t>
                      </a:r>
                      <a:r>
                        <a:rPr lang="en-US" altLang="zh-CN" sz="1400"/>
                        <a:t> order_time </a:t>
                      </a:r>
                      <a:r>
                        <a:rPr lang="zh-CN" altLang="en-US" sz="1400"/>
                        <a:t>建索引加速时间范围查询</a:t>
                      </a:r>
                      <a:br>
                        <a:rPr lang="zh-CN" altLang="en-US" sz="1400"/>
                      </a:br>
                      <a:r>
                        <a:rPr lang="en-US" altLang="zh-CN" sz="1400"/>
                        <a:t>VARCHAR(255) </a:t>
                      </a:r>
                      <a:r>
                        <a:rPr lang="zh-CN" altLang="en-US" sz="1400"/>
                        <a:t>字段仅前缀索引（如</a:t>
                      </a:r>
                      <a:r>
                        <a:rPr lang="en-US" altLang="zh-CN" sz="1400"/>
                        <a:t> title(20)</a:t>
                      </a:r>
                      <a:r>
                        <a:rPr lang="zh-CN" altLang="en-US" sz="1400"/>
                        <a:t>）</a:t>
                      </a:r>
                      <a:endParaRPr lang="zh-CN" altLang="en-US" sz="1400"/>
                    </a:p>
                  </a:txBody>
                  <a:tcPr marL="30797" marR="30797" marT="30797" marB="30797" anchor="ctr" anchorCtr="0"/>
                </a:tc>
              </a:tr>
              <a:tr h="839470">
                <a:tc>
                  <a:txBody>
                    <a:bodyPr/>
                    <a:p>
                      <a:pPr algn="l"/>
                      <a:r>
                        <a:rPr lang="zh-CN" altLang="en-US" sz="1400"/>
                        <a:t>场景化设计案例</a:t>
                      </a:r>
                      <a:endParaRPr lang="zh-CN" altLang="en-US" sz="14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400"/>
                        <a:t>电商系统：分库键按用户</a:t>
                      </a:r>
                      <a:r>
                        <a:rPr lang="en-US" altLang="zh-CN" sz="1400"/>
                        <a:t>ID</a:t>
                      </a:r>
                      <a:r>
                        <a:rPr lang="zh-CN" altLang="en-US" sz="1400"/>
                        <a:t>哈希，冷热数据分离</a:t>
                      </a:r>
                      <a:br>
                        <a:rPr lang="zh-CN" altLang="en-US" sz="1400"/>
                      </a:br>
                      <a:r>
                        <a:rPr lang="zh-CN" altLang="en-US" sz="1400"/>
                        <a:t>文档系统：全文索引用</a:t>
                      </a:r>
                      <a:r>
                        <a:rPr lang="en-US" altLang="zh-CN" sz="1400"/>
                        <a:t>Elasticsearch</a:t>
                      </a:r>
                      <a:r>
                        <a:rPr lang="zh-CN" altLang="en-US" sz="1400"/>
                        <a:t>，元数据存</a:t>
                      </a:r>
                      <a:r>
                        <a:rPr lang="en-US" altLang="zh-CN" sz="1400"/>
                        <a:t>MySQL</a:t>
                      </a:r>
                      <a:br>
                        <a:rPr lang="en-US" altLang="zh-CN" sz="1400"/>
                      </a:br>
                      <a:r>
                        <a:rPr lang="en-US" altLang="zh-CN" sz="1400"/>
                        <a:t>OA</a:t>
                      </a:r>
                      <a:r>
                        <a:rPr lang="zh-CN" altLang="en-US" sz="1400"/>
                        <a:t>系统：流程状态机设计（草稿</a:t>
                      </a:r>
                      <a:r>
                        <a:rPr lang="en-US" altLang="zh-CN" sz="1400"/>
                        <a:t>→</a:t>
                      </a:r>
                      <a:r>
                        <a:rPr lang="zh-CN" altLang="en-US" sz="1400"/>
                        <a:t>审批</a:t>
                      </a:r>
                      <a:r>
                        <a:rPr lang="en-US" altLang="zh-CN" sz="1400"/>
                        <a:t>→</a:t>
                      </a:r>
                      <a:r>
                        <a:rPr lang="zh-CN" altLang="en-US" sz="1400"/>
                        <a:t>归档）</a:t>
                      </a:r>
                      <a:endParaRPr lang="zh-CN" altLang="en-US" sz="14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400"/>
                        <a:t>商品表分库键</a:t>
                      </a:r>
                      <a:r>
                        <a:rPr lang="en-US" altLang="zh-CN" sz="1400"/>
                        <a:t> shop_id</a:t>
                      </a:r>
                      <a:br>
                        <a:rPr lang="en-US" altLang="zh-CN" sz="1400"/>
                      </a:br>
                      <a:r>
                        <a:rPr lang="zh-CN" altLang="en-US" sz="1400"/>
                        <a:t>公文表增加</a:t>
                      </a:r>
                      <a:r>
                        <a:rPr lang="en-US" altLang="zh-CN" sz="1400"/>
                        <a:t> minio_file_path </a:t>
                      </a:r>
                      <a:r>
                        <a:rPr lang="zh-CN" altLang="en-US" sz="1400"/>
                        <a:t>存储文件地址</a:t>
                      </a:r>
                      <a:br>
                        <a:rPr lang="zh-CN" altLang="en-US" sz="1400"/>
                      </a:br>
                      <a:r>
                        <a:rPr lang="zh-CN" altLang="en-US" sz="1400"/>
                        <a:t>审批表状态字段</a:t>
                      </a:r>
                      <a:r>
                        <a:rPr lang="en-US" altLang="zh-CN" sz="1400"/>
                        <a:t> status(ENUM)</a:t>
                      </a:r>
                      <a:endParaRPr lang="en-US" altLang="zh-CN" sz="1400"/>
                    </a:p>
                  </a:txBody>
                  <a:tcPr marL="30797" marR="30797" marT="30797" marB="30797" anchor="ctr" anchorCtr="0"/>
                </a:tc>
              </a:tr>
              <a:tr h="840740">
                <a:tc>
                  <a:txBody>
                    <a:bodyPr/>
                    <a:p>
                      <a:pPr algn="l"/>
                      <a:r>
                        <a:rPr lang="zh-CN" altLang="en-US" sz="1400"/>
                        <a:t>工具与优化</a:t>
                      </a:r>
                      <a:endParaRPr lang="zh-CN" altLang="en-US" sz="14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400"/>
                        <a:t>设计工具：</a:t>
                      </a:r>
                      <a:r>
                        <a:rPr lang="en-US" altLang="zh-CN" sz="1400"/>
                        <a:t>drawDB</a:t>
                      </a:r>
                      <a:r>
                        <a:rPr lang="zh-CN" altLang="en-US" sz="1400"/>
                        <a:t>（在线</a:t>
                      </a:r>
                      <a:r>
                        <a:rPr lang="en-US" altLang="zh-CN" sz="1400"/>
                        <a:t>ER</a:t>
                      </a:r>
                      <a:r>
                        <a:rPr lang="zh-CN" altLang="en-US" sz="1400"/>
                        <a:t>图设计，支持</a:t>
                      </a:r>
                      <a:r>
                        <a:rPr lang="en-US" altLang="zh-CN" sz="1400"/>
                        <a:t>SQL</a:t>
                      </a:r>
                      <a:r>
                        <a:rPr lang="zh-CN" altLang="en-US" sz="1400"/>
                        <a:t>导出）</a:t>
                      </a:r>
                      <a:br>
                        <a:rPr lang="zh-CN" altLang="en-US" sz="1400"/>
                      </a:br>
                      <a:r>
                        <a:rPr lang="zh-CN" altLang="en-US" sz="1400"/>
                        <a:t>性能优化：热点数据</a:t>
                      </a:r>
                      <a:r>
                        <a:rPr lang="en-US" altLang="zh-CN" sz="1400"/>
                        <a:t>Redis</a:t>
                      </a:r>
                      <a:r>
                        <a:rPr lang="zh-CN" altLang="en-US" sz="1400"/>
                        <a:t>缓存，分表键避免单调递增</a:t>
                      </a:r>
                      <a:br>
                        <a:rPr lang="zh-CN" altLang="en-US" sz="1400"/>
                      </a:br>
                      <a:r>
                        <a:rPr lang="zh-CN" altLang="en-US" sz="1400"/>
                        <a:t>安全设计：敏感字段加密（如密码</a:t>
                      </a:r>
                      <a:r>
                        <a:rPr lang="en-US" altLang="zh-CN" sz="1400"/>
                        <a:t> AES_ENCRYPT</a:t>
                      </a:r>
                      <a:r>
                        <a:rPr lang="zh-CN" altLang="en-US" sz="1400"/>
                        <a:t>）</a:t>
                      </a:r>
                      <a:endParaRPr lang="zh-CN" altLang="en-US" sz="14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400"/>
                        <a:t>用</a:t>
                      </a:r>
                      <a:r>
                        <a:rPr lang="en-US" altLang="zh-CN" sz="1400"/>
                        <a:t>drawDB</a:t>
                      </a:r>
                      <a:r>
                        <a:rPr lang="zh-CN" altLang="en-US" sz="1400"/>
                        <a:t>生成</a:t>
                      </a:r>
                      <a:r>
                        <a:rPr lang="en-US" altLang="zh-CN" sz="1400"/>
                        <a:t>ER</a:t>
                      </a:r>
                      <a:r>
                        <a:rPr lang="zh-CN" altLang="en-US" sz="1400"/>
                        <a:t>图并导出</a:t>
                      </a:r>
                      <a:r>
                        <a:rPr lang="en-US" altLang="zh-CN" sz="1400"/>
                        <a:t>MySQL DDL</a:t>
                      </a:r>
                      <a:br>
                        <a:rPr lang="en-US" altLang="zh-CN" sz="1400"/>
                      </a:br>
                      <a:r>
                        <a:rPr lang="zh-CN" altLang="en-US" sz="1400"/>
                        <a:t>用户密码存储盐值哈希（</a:t>
                      </a:r>
                      <a:r>
                        <a:rPr lang="en-US" altLang="zh-CN" sz="1400"/>
                        <a:t>SHA2(CONCAT(pwd,salt))</a:t>
                      </a:r>
                      <a:r>
                        <a:rPr lang="zh-CN" altLang="en-US" sz="1400"/>
                        <a:t>）</a:t>
                      </a:r>
                      <a:endParaRPr lang="zh-CN" altLang="en-US" sz="1400"/>
                    </a:p>
                  </a:txBody>
                  <a:tcPr marL="30797" marR="30797" marT="30797" marB="30797" anchor="ctr" anchorCtr="0"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938530" y="223203"/>
            <a:ext cx="5080000" cy="46037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en-US" altLang="zh-CN" sz="2400" b="0" i="0">
                <a:solidFill>
                  <a:srgbClr val="0070C0"/>
                </a:solidFill>
                <a:latin typeface="+mj-ea"/>
                <a:ea typeface="+mj-ea"/>
              </a:rPr>
              <a:t>3.</a:t>
            </a:r>
            <a:r>
              <a:rPr lang="zh-CN" altLang="en-US" sz="2400" b="0" i="0">
                <a:solidFill>
                  <a:srgbClr val="0070C0"/>
                </a:solidFill>
                <a:latin typeface="+mj-ea"/>
                <a:ea typeface="+mj-ea"/>
              </a:rPr>
              <a:t>数据库设计</a:t>
            </a:r>
            <a:r>
              <a:rPr lang="en-US" altLang="zh-CN" sz="2400" b="0" i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zh-CN" altLang="en-US" sz="2400" b="0" i="0">
                <a:solidFill>
                  <a:srgbClr val="0070C0"/>
                </a:solidFill>
                <a:latin typeface="+mj-ea"/>
                <a:ea typeface="+mj-ea"/>
              </a:rPr>
              <a:t>核心要素</a:t>
            </a:r>
            <a:endParaRPr lang="zh-CN" altLang="en-US" sz="2400" b="0" i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69620" y="8318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3、数据库设计</a:t>
            </a:r>
            <a:endParaRPr lang="zh-CN" altLang="en-US" sz="240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pic>
        <p:nvPicPr>
          <p:cNvPr id="8" name="图片 7" descr="dia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70" y="1348105"/>
            <a:ext cx="12192000" cy="41509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4215" y="828358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en-US" altLang="zh-CN" sz="2000" b="0" i="0">
                <a:solidFill>
                  <a:srgbClr val="000000"/>
                </a:solidFill>
                <a:latin typeface="+mn-ea"/>
                <a:cs typeface="+mn-ea"/>
              </a:rPr>
              <a:t>ER</a:t>
            </a:r>
            <a:r>
              <a:rPr lang="zh-CN" altLang="en-US" sz="2000" b="0" i="0">
                <a:solidFill>
                  <a:srgbClr val="000000"/>
                </a:solidFill>
                <a:latin typeface="+mn-ea"/>
                <a:cs typeface="+mn-ea"/>
              </a:rPr>
              <a:t>图设计（</a:t>
            </a:r>
            <a:r>
              <a:rPr lang="en-US" altLang="zh-CN" sz="2000" b="0" i="0">
                <a:solidFill>
                  <a:srgbClr val="000000"/>
                </a:solidFill>
                <a:latin typeface="+mn-ea"/>
                <a:cs typeface="+mn-ea"/>
              </a:rPr>
              <a:t>Mermaid</a:t>
            </a:r>
            <a:r>
              <a:rPr lang="zh-CN" altLang="en-US" sz="2000" b="0" i="0">
                <a:solidFill>
                  <a:srgbClr val="000000"/>
                </a:solidFill>
                <a:latin typeface="+mn-ea"/>
                <a:cs typeface="+mn-ea"/>
              </a:rPr>
              <a:t>语法表示）</a:t>
            </a:r>
            <a:endParaRPr lang="zh-CN" altLang="en-US" sz="2000" b="0" i="0">
              <a:solidFill>
                <a:srgbClr val="000000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课程内容</a:t>
            </a:r>
            <a:endParaRPr lang="zh-CN" altLang="en-US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1788795" y="1691005"/>
            <a:ext cx="4082415" cy="4717415"/>
          </a:xfrm>
        </p:spPr>
        <p:txBody>
          <a:bodyPr vert="horz" wrap="square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目标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分组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软件开发的流程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软件</a:t>
            </a: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需求分析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软件</a:t>
            </a: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设计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软件</a:t>
            </a: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开发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软件测试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0" algn="l"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文档的撰写与格式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34720" y="1968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3、数据库设计</a:t>
            </a:r>
            <a:endParaRPr lang="zh-CN" altLang="en-US" sz="240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1297305" y="1424305"/>
          <a:ext cx="8532495" cy="2331720"/>
        </p:xfrm>
        <a:graphic>
          <a:graphicData uri="http://schemas.openxmlformats.org/drawingml/2006/table">
            <a:tbl>
              <a:tblPr firstRow="1">
                <a:tableStyleId>{E4C8676A-2A8F-484A-8968-97ED130999F3}</a:tableStyleId>
              </a:tblPr>
              <a:tblGrid>
                <a:gridCol w="1744980"/>
                <a:gridCol w="3943350"/>
                <a:gridCol w="2844165"/>
              </a:tblGrid>
              <a:tr h="381000">
                <a:tc>
                  <a:txBody>
                    <a:bodyPr/>
                    <a:p>
                      <a:pPr algn="l"/>
                      <a:r>
                        <a:rPr lang="zh-CN" altLang="en-US" sz="1800" b="0" i="0">
                          <a:solidFill>
                            <a:srgbClr val="373A40"/>
                          </a:solidFill>
                          <a:latin typeface="+mn-ea"/>
                        </a:rPr>
                        <a:t>实体</a:t>
                      </a:r>
                      <a:endParaRPr lang="zh-CN" altLang="en-US" sz="1800" b="0" i="0">
                        <a:solidFill>
                          <a:srgbClr val="373A40"/>
                        </a:solidFill>
                        <a:latin typeface="+mn-ea"/>
                      </a:endParaRPr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800" b="0" i="0">
                          <a:solidFill>
                            <a:srgbClr val="373A40"/>
                          </a:solidFill>
                          <a:latin typeface="+mn-ea"/>
                        </a:rPr>
                        <a:t>作用</a:t>
                      </a:r>
                      <a:endParaRPr lang="zh-CN" altLang="en-US" sz="1800" b="0" i="0">
                        <a:solidFill>
                          <a:srgbClr val="373A40"/>
                        </a:solidFill>
                        <a:latin typeface="+mn-ea"/>
                      </a:endParaRPr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800" b="0" i="0">
                          <a:solidFill>
                            <a:srgbClr val="373A40"/>
                          </a:solidFill>
                          <a:latin typeface="+mn-ea"/>
                        </a:rPr>
                        <a:t>冗余控制</a:t>
                      </a:r>
                      <a:endParaRPr lang="zh-CN" altLang="en-US" sz="1800" b="0" i="0">
                        <a:solidFill>
                          <a:srgbClr val="373A40"/>
                        </a:solidFill>
                        <a:latin typeface="+mn-ea"/>
                      </a:endParaRPr>
                    </a:p>
                  </a:txBody>
                  <a:tcPr marL="30797" marR="30797" marT="30797" marB="30797" anchor="ctr" anchorCtr="0"/>
                </a:tc>
              </a:tr>
              <a:tr h="381000">
                <a:tc>
                  <a:txBody>
                    <a:bodyPr/>
                    <a:p>
                      <a:pPr algn="l"/>
                      <a:r>
                        <a:rPr lang="en-US" altLang="zh-CN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DOCUMENT</a:t>
                      </a:r>
                      <a:endParaRPr lang="en-US" altLang="zh-CN" sz="1400" b="0" i="0">
                        <a:solidFill>
                          <a:srgbClr val="373A40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存储公文原文（富文本</a:t>
                      </a:r>
                      <a:r>
                        <a:rPr lang="en-US" altLang="zh-CN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HTML</a:t>
                      </a:r>
                      <a:r>
                        <a:rPr lang="zh-CN" altLang="en-US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）及原始文件路径，状态字段控制可见性</a:t>
                      </a:r>
                      <a:endParaRPr lang="zh-CN" altLang="en-US" sz="1400" b="0" i="0">
                        <a:solidFill>
                          <a:srgbClr val="373A40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内容与元数据分离存储，避免全文检索时扫描大字段</a:t>
                      </a:r>
                      <a:endParaRPr lang="zh-CN" altLang="en-US" sz="1400" b="0" i="0">
                        <a:solidFill>
                          <a:srgbClr val="373A40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30797" marR="30797" marT="30797" marB="30797" anchor="ctr" anchorCtr="0"/>
                </a:tc>
              </a:tr>
              <a:tr h="381000">
                <a:tc>
                  <a:txBody>
                    <a:bodyPr/>
                    <a:p>
                      <a:pPr algn="l"/>
                      <a:r>
                        <a:rPr lang="en-US" altLang="zh-CN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METADATA</a:t>
                      </a:r>
                      <a:endParaRPr lang="en-US" altLang="zh-CN" sz="1400" b="0" i="0">
                        <a:solidFill>
                          <a:srgbClr val="373A40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独立存储发文日期、类型等筛选条件，与文档</a:t>
                      </a:r>
                      <a:r>
                        <a:rPr lang="en-US" altLang="zh-CN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1:1</a:t>
                      </a:r>
                      <a:r>
                        <a:rPr lang="zh-CN" altLang="en-US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绑定</a:t>
                      </a:r>
                      <a:endParaRPr lang="zh-CN" altLang="en-US" sz="1400" b="0" i="0">
                        <a:solidFill>
                          <a:srgbClr val="373A40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发文部门通过外键关联</a:t>
                      </a:r>
                      <a:r>
                        <a:rPr lang="en-US" altLang="zh-CN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DEPARTMENT</a:t>
                      </a:r>
                      <a:r>
                        <a:rPr lang="zh-CN" altLang="en-US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，避免直接冗余</a:t>
                      </a:r>
                      <a:endParaRPr lang="zh-CN" altLang="en-US" sz="1400" b="0" i="0">
                        <a:solidFill>
                          <a:srgbClr val="373A40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30797" marR="30797" marT="30797" marB="30797" anchor="ctr" anchorCtr="0"/>
                </a:tc>
              </a:tr>
              <a:tr h="381000">
                <a:tc>
                  <a:txBody>
                    <a:bodyPr/>
                    <a:p>
                      <a:pPr algn="l"/>
                      <a:r>
                        <a:rPr lang="en-US" altLang="zh-CN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TAG</a:t>
                      </a:r>
                      <a:endParaRPr lang="en-US" altLang="zh-CN" sz="1400" b="0" i="0">
                        <a:solidFill>
                          <a:srgbClr val="373A40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动态标签体系，</a:t>
                      </a:r>
                      <a:r>
                        <a:rPr lang="en-US" altLang="zh-CN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tag_hierarchy</a:t>
                      </a:r>
                      <a:r>
                        <a:rPr lang="zh-CN" altLang="en-US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用</a:t>
                      </a:r>
                      <a:r>
                        <a:rPr lang="en-US" altLang="zh-CN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JSON</a:t>
                      </a:r>
                      <a:r>
                        <a:rPr lang="zh-CN" altLang="en-US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支持管理员合并分类（如</a:t>
                      </a:r>
                      <a:r>
                        <a:rPr lang="en-US" altLang="zh-CN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"</a:t>
                      </a:r>
                      <a:r>
                        <a:rPr lang="zh-CN" altLang="en-US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行政函</a:t>
                      </a:r>
                      <a:r>
                        <a:rPr lang="en-US" altLang="zh-CN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→</a:t>
                      </a:r>
                      <a:r>
                        <a:rPr lang="zh-CN" altLang="en-US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通知函</a:t>
                      </a:r>
                      <a:r>
                        <a:rPr lang="en-US" altLang="zh-CN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"</a:t>
                      </a:r>
                      <a:r>
                        <a:rPr lang="zh-CN" altLang="en-US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）</a:t>
                      </a:r>
                      <a:endParaRPr lang="zh-CN" altLang="en-US" sz="1400" b="0" i="0">
                        <a:solidFill>
                          <a:srgbClr val="373A40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en-US" altLang="zh-CN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JSON</a:t>
                      </a:r>
                      <a:r>
                        <a:rPr lang="zh-CN" altLang="en-US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字段简化结构变更，避免频繁修改表结构</a:t>
                      </a:r>
                      <a:endParaRPr lang="zh-CN" altLang="en-US" sz="1400" b="0" i="0">
                        <a:solidFill>
                          <a:srgbClr val="373A40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30797" marR="30797" marT="30797" marB="30797" anchor="ctr" anchorCtr="0"/>
                </a:tc>
              </a:tr>
              <a:tr h="381000">
                <a:tc>
                  <a:txBody>
                    <a:bodyPr/>
                    <a:p>
                      <a:pPr algn="l"/>
                      <a:r>
                        <a:rPr lang="en-US" altLang="zh-CN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DOWNLOAD_LOG</a:t>
                      </a:r>
                      <a:endParaRPr lang="en-US" altLang="zh-CN" sz="1400" b="0" i="0">
                        <a:solidFill>
                          <a:srgbClr val="373A40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记录下载流水，水印字段动态生成（</a:t>
                      </a:r>
                      <a:r>
                        <a:rPr lang="en-US" altLang="zh-CN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IP+</a:t>
                      </a:r>
                      <a:r>
                        <a:rPr lang="zh-CN" altLang="en-US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时间）</a:t>
                      </a:r>
                      <a:endParaRPr lang="zh-CN" altLang="en-US" sz="1400" b="0" i="0">
                        <a:solidFill>
                          <a:srgbClr val="373A40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400" b="0" i="0">
                          <a:solidFill>
                            <a:srgbClr val="373A40"/>
                          </a:solidFill>
                          <a:latin typeface="-apple-system"/>
                          <a:ea typeface="-apple-system"/>
                        </a:rPr>
                        <a:t>独立于文档表，避免高并发下载锁表</a:t>
                      </a:r>
                      <a:endParaRPr lang="zh-CN" altLang="en-US" sz="1400" b="0" i="0">
                        <a:solidFill>
                          <a:srgbClr val="373A40"/>
                        </a:solidFill>
                        <a:latin typeface="-apple-system"/>
                        <a:ea typeface="-apple-system"/>
                      </a:endParaRPr>
                    </a:p>
                  </a:txBody>
                  <a:tcPr marL="30797" marR="30797" marT="30797" marB="30797" anchor="ctr" anchorCtr="0"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061720" y="759460"/>
            <a:ext cx="5080000" cy="44958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lnSpc>
                <a:spcPts val="810"/>
              </a:lnSpc>
              <a:spcBef>
                <a:spcPct val="0"/>
              </a:spcBef>
              <a:spcAft>
                <a:spcPts val="400"/>
              </a:spcAft>
            </a:pPr>
            <a:r>
              <a:rPr lang="zh-CN" altLang="en-US" sz="2000" b="0" i="0">
                <a:solidFill>
                  <a:srgbClr val="373A40"/>
                </a:solidFill>
                <a:latin typeface="+mn-ea"/>
              </a:rPr>
              <a:t>关键实体与关系说明</a:t>
            </a:r>
            <a:endParaRPr lang="zh-CN" altLang="en-US" sz="2000" b="0" i="0">
              <a:solidFill>
                <a:srgbClr val="373A40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5860" y="984568"/>
            <a:ext cx="5080000" cy="368300"/>
          </a:xfrm>
          <a:prstGeom prst="rect">
            <a:avLst/>
          </a:prstGeom>
        </p:spPr>
        <p:txBody>
          <a:bodyPr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1600" b="0" i="0">
                <a:solidFill>
                  <a:srgbClr val="000000"/>
                </a:solidFill>
                <a:latin typeface="-apple-system"/>
                <a:ea typeface="-apple-system"/>
              </a:rPr>
              <a:t> </a:t>
            </a:r>
            <a:r>
              <a:rPr lang="zh-CN" altLang="en-US" b="0" i="0">
                <a:solidFill>
                  <a:srgbClr val="000000"/>
                </a:solidFill>
                <a:latin typeface="+mn-ea"/>
              </a:rPr>
              <a:t>核心实体设计</a:t>
            </a:r>
            <a:endParaRPr lang="zh-CN" altLang="en-US" b="0" i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7305" y="3838893"/>
            <a:ext cx="5080000" cy="368300"/>
          </a:xfrm>
          <a:prstGeom prst="rect">
            <a:avLst/>
          </a:prstGeom>
        </p:spPr>
        <p:txBody>
          <a:bodyPr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1600" b="0" i="0">
                <a:solidFill>
                  <a:srgbClr val="000000"/>
                </a:solidFill>
                <a:latin typeface="-apple-system"/>
                <a:ea typeface="-apple-system"/>
              </a:rPr>
              <a:t> </a:t>
            </a:r>
            <a:r>
              <a:rPr lang="zh-CN" altLang="en-US" b="0" i="0">
                <a:solidFill>
                  <a:srgbClr val="000000"/>
                </a:solidFill>
                <a:latin typeface="+mn-ea"/>
              </a:rPr>
              <a:t>多对多关系解决方案</a:t>
            </a:r>
            <a:endParaRPr lang="zh-CN" altLang="en-US" b="0" i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33500" y="4290695"/>
            <a:ext cx="5043805" cy="21558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1" i="0">
                <a:solidFill>
                  <a:srgbClr val="373A40"/>
                </a:solidFill>
                <a:latin typeface="+mn-ea"/>
                <a:cs typeface="+mn-ea"/>
              </a:rPr>
              <a:t>文档</a:t>
            </a:r>
            <a:r>
              <a:rPr lang="en-US" altLang="zh-CN" sz="1600" b="1" i="0">
                <a:solidFill>
                  <a:srgbClr val="373A40"/>
                </a:solidFill>
                <a:latin typeface="+mn-ea"/>
                <a:cs typeface="+mn-ea"/>
              </a:rPr>
              <a:t>-</a:t>
            </a:r>
            <a:r>
              <a:rPr lang="zh-CN" altLang="en-US" sz="1600" b="1" i="0">
                <a:solidFill>
                  <a:srgbClr val="373A40"/>
                </a:solidFill>
                <a:latin typeface="+mn-ea"/>
                <a:cs typeface="+mn-ea"/>
              </a:rPr>
              <a:t>标签关系（</a:t>
            </a:r>
            <a:r>
              <a:rPr lang="en-US" altLang="zh-CN" sz="1600" b="1" i="0">
                <a:solidFill>
                  <a:srgbClr val="373A40"/>
                </a:solidFill>
                <a:latin typeface="+mn-ea"/>
                <a:cs typeface="+mn-ea"/>
              </a:rPr>
              <a:t>M:N</a:t>
            </a:r>
            <a:r>
              <a:rPr lang="zh-CN" altLang="en-US" sz="1600" b="1" i="0">
                <a:solidFill>
                  <a:srgbClr val="373A40"/>
                </a:solidFill>
                <a:latin typeface="+mn-ea"/>
                <a:cs typeface="+mn-ea"/>
              </a:rPr>
              <a:t>）</a:t>
            </a:r>
            <a:endParaRPr lang="zh-CN" altLang="en-US" sz="1600" b="1" i="0">
              <a:solidFill>
                <a:srgbClr val="373A40"/>
              </a:solidFill>
              <a:latin typeface="-apple-system"/>
              <a:ea typeface="-apple-system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1600" b="0" i="0">
                <a:solidFill>
                  <a:srgbClr val="373A40"/>
                </a:solidFill>
                <a:latin typeface="-apple-system"/>
                <a:ea typeface="-apple-system"/>
              </a:rPr>
              <a:t>  </a:t>
            </a: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通过中间表</a:t>
            </a:r>
            <a:r>
              <a:rPr lang="en-US" altLang="zh-CN" sz="1600" b="0" i="0">
                <a:solidFill>
                  <a:srgbClr val="373A40"/>
                </a:solidFill>
                <a:latin typeface="-apple-system"/>
                <a:ea typeface="-apple-system"/>
              </a:rPr>
              <a:t>DOCUMENT_TAG</a:t>
            </a: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解耦，支持单文档多标签（如按部门</a:t>
            </a:r>
            <a:r>
              <a:rPr lang="en-US" altLang="zh-CN" sz="1600" b="0" i="0">
                <a:solidFill>
                  <a:srgbClr val="373A40"/>
                </a:solidFill>
                <a:latin typeface="-apple-system"/>
                <a:ea typeface="-apple-system"/>
              </a:rPr>
              <a:t>+</a:t>
            </a: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类型双重标记）。</a:t>
            </a:r>
            <a:endParaRPr lang="zh-CN" altLang="en-US" sz="1600" b="0" i="0">
              <a:solidFill>
                <a:srgbClr val="373A40"/>
              </a:solidFill>
              <a:latin typeface="-apple-system"/>
              <a:ea typeface="-apple-system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1" i="0">
                <a:solidFill>
                  <a:srgbClr val="373A40"/>
                </a:solidFill>
                <a:latin typeface="+mn-ea"/>
                <a:cs typeface="+mn-ea"/>
              </a:rPr>
              <a:t>部门历史名称兼容</a:t>
            </a:r>
            <a:endParaRPr lang="zh-CN" altLang="en-US" sz="1600" b="1" i="0">
              <a:solidFill>
                <a:srgbClr val="373A40"/>
              </a:solidFill>
              <a:latin typeface="+mn-ea"/>
              <a:cs typeface="+mn-ea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1600" b="0" i="0">
                <a:solidFill>
                  <a:srgbClr val="373A40"/>
                </a:solidFill>
                <a:latin typeface="-apple-system"/>
                <a:ea typeface="-apple-system"/>
              </a:rPr>
              <a:t> DEPARTMENT</a:t>
            </a: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实体增加</a:t>
            </a:r>
            <a:r>
              <a:rPr lang="en-US" altLang="zh-CN" sz="1600" b="0" i="0">
                <a:solidFill>
                  <a:srgbClr val="373A40"/>
                </a:solidFill>
                <a:latin typeface="-apple-system"/>
                <a:ea typeface="-apple-system"/>
              </a:rPr>
              <a:t>history_name</a:t>
            </a: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字段，存储旧部门名映射表（如</a:t>
            </a:r>
            <a:r>
              <a:rPr lang="en-US" altLang="zh-CN" sz="1600" b="0" i="0">
                <a:solidFill>
                  <a:srgbClr val="373A40"/>
                </a:solidFill>
                <a:latin typeface="-apple-system"/>
                <a:ea typeface="-apple-system"/>
              </a:rPr>
              <a:t>"</a:t>
            </a: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计划处</a:t>
            </a:r>
            <a:r>
              <a:rPr lang="en-US" altLang="zh-CN" sz="1600" b="0" i="0">
                <a:solidFill>
                  <a:srgbClr val="373A40"/>
                </a:solidFill>
                <a:latin typeface="-apple-system"/>
                <a:ea typeface="-apple-system"/>
              </a:rPr>
              <a:t>→</a:t>
            </a: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发改委</a:t>
            </a:r>
            <a:r>
              <a:rPr lang="en-US" altLang="zh-CN" sz="1600" b="0" i="0">
                <a:solidFill>
                  <a:srgbClr val="373A40"/>
                </a:solidFill>
                <a:latin typeface="-apple-system"/>
                <a:ea typeface="-apple-system"/>
              </a:rPr>
              <a:t>"</a:t>
            </a: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），检索时自动关联。</a:t>
            </a:r>
            <a:endParaRPr lang="zh-CN" altLang="en-US" sz="1600" b="0" i="0">
              <a:solidFill>
                <a:srgbClr val="373A40"/>
              </a:solidFill>
              <a:latin typeface="-apple-system"/>
              <a:ea typeface="-apple-system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56705" y="3889693"/>
            <a:ext cx="5080000" cy="368300"/>
          </a:xfrm>
          <a:prstGeom prst="rect">
            <a:avLst/>
          </a:prstGeom>
        </p:spPr>
        <p:txBody>
          <a:bodyPr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1600" b="0" i="0">
                <a:solidFill>
                  <a:srgbClr val="000000"/>
                </a:solidFill>
                <a:latin typeface="-apple-system"/>
                <a:ea typeface="-apple-system"/>
              </a:rPr>
              <a:t> </a:t>
            </a:r>
            <a:r>
              <a:rPr lang="zh-CN" altLang="en-US" b="0" i="0">
                <a:solidFill>
                  <a:srgbClr val="000000"/>
                </a:solidFill>
                <a:latin typeface="+mn-ea"/>
              </a:rPr>
              <a:t>权限与审计机制</a:t>
            </a:r>
            <a:endParaRPr lang="zh-CN" altLang="en-US" b="0" i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50660" y="4290378"/>
            <a:ext cx="5080000" cy="1861185"/>
          </a:xfrm>
          <a:prstGeom prst="rect">
            <a:avLst/>
          </a:prstGeom>
        </p:spPr>
        <p:txBody>
          <a:bodyPr>
            <a:spAutoFit/>
          </a:bodyPr>
          <a:p>
            <a:pPr marL="0" algn="l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/>
              <a:buChar char="•"/>
            </a:pPr>
            <a:r>
              <a:rPr lang="zh-CN" altLang="en-US" sz="1600" b="1" i="0">
                <a:solidFill>
                  <a:srgbClr val="373A40"/>
                </a:solidFill>
                <a:latin typeface="+mn-ea"/>
                <a:cs typeface="+mn-ea"/>
              </a:rPr>
              <a:t>用户角色隔离</a:t>
            </a:r>
            <a:endParaRPr lang="zh-CN" altLang="en-US" sz="1600" b="1" i="0">
              <a:solidFill>
                <a:srgbClr val="373A40"/>
              </a:solidFill>
              <a:latin typeface="+mn-ea"/>
              <a:cs typeface="+mn-ea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1600" b="0" i="0">
                <a:solidFill>
                  <a:srgbClr val="373A40"/>
                </a:solidFill>
                <a:latin typeface="-apple-system"/>
                <a:ea typeface="-apple-system"/>
              </a:rPr>
              <a:t>USER.role</a:t>
            </a: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字段区分管理员与访客，免登录用户视为固定</a:t>
            </a:r>
            <a:r>
              <a:rPr lang="en-US" altLang="zh-CN" sz="1600" b="0" i="0">
                <a:solidFill>
                  <a:srgbClr val="373A40"/>
                </a:solidFill>
                <a:latin typeface="-apple-system"/>
                <a:ea typeface="-apple-system"/>
              </a:rPr>
              <a:t>guest</a:t>
            </a: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角色，无权访问草稿状态文档。</a:t>
            </a:r>
            <a:endParaRPr lang="zh-CN" altLang="en-US" sz="1600" b="0" i="0">
              <a:solidFill>
                <a:srgbClr val="373A40"/>
              </a:solidFill>
              <a:latin typeface="-apple-system"/>
              <a:ea typeface="-apple-system"/>
            </a:endParaRPr>
          </a:p>
          <a:p>
            <a:pPr marL="0" algn="l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/>
              <a:buChar char="•"/>
            </a:pPr>
            <a:r>
              <a:rPr lang="zh-CN" altLang="en-US" sz="1600" b="1" i="0">
                <a:solidFill>
                  <a:srgbClr val="373A40"/>
                </a:solidFill>
                <a:latin typeface="+mn-ea"/>
                <a:cs typeface="+mn-ea"/>
              </a:rPr>
              <a:t>操作留痕</a:t>
            </a:r>
            <a:endParaRPr lang="zh-CN" altLang="en-US" sz="1600" b="1" i="0">
              <a:solidFill>
                <a:srgbClr val="373A40"/>
              </a:solidFill>
              <a:latin typeface="+mn-ea"/>
              <a:cs typeface="+mn-ea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1600" b="0" i="0">
                <a:solidFill>
                  <a:srgbClr val="373A40"/>
                </a:solidFill>
                <a:latin typeface="-apple-system"/>
                <a:ea typeface="-apple-system"/>
              </a:rPr>
              <a:t>OPERATION_LOG</a:t>
            </a: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记录管理员关键操作（如删除至回收站），支持</a:t>
            </a:r>
            <a:r>
              <a:rPr lang="en-US" altLang="zh-CN" sz="1600" b="0" i="0">
                <a:solidFill>
                  <a:srgbClr val="373A40"/>
                </a:solidFill>
                <a:latin typeface="-apple-system"/>
                <a:ea typeface="-apple-system"/>
              </a:rPr>
              <a:t>30</a:t>
            </a: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天内数据恢复。</a:t>
            </a:r>
            <a:endParaRPr lang="zh-CN" altLang="en-US" sz="1600" b="0" i="0">
              <a:solidFill>
                <a:srgbClr val="373A40"/>
              </a:solidFill>
              <a:latin typeface="-apple-system"/>
              <a:ea typeface="-apple-syste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 sz="3600">
                <a:solidFill>
                  <a:srgbClr val="0070C0"/>
                </a:solidFill>
              </a:rPr>
              <a:t>3</a:t>
            </a:r>
            <a:r>
              <a:rPr lang="zh-CN" altLang="en-US" sz="3600">
                <a:solidFill>
                  <a:srgbClr val="0070C0"/>
                </a:solidFill>
              </a:rPr>
              <a:t>、数据库设计</a:t>
            </a:r>
            <a:endParaRPr lang="zh-CN" altLang="en-US" sz="3600">
              <a:solidFill>
                <a:srgbClr val="0070C0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469920" y="575606"/>
            <a:ext cx="115146" cy="476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469900" y="1609725"/>
            <a:ext cx="11307445" cy="4707890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Ins="720000" rtlCol="0" anchor="ctr"/>
          <a:lstStyle/>
          <a:p>
            <a:pPr>
              <a:lnSpc>
                <a:spcPct val="130000"/>
              </a:lnSpc>
            </a:pP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4"/>
            </p:custDataLst>
          </p:nvPr>
        </p:nvCxnSpPr>
        <p:spPr>
          <a:xfrm>
            <a:off x="1285240" y="5554980"/>
            <a:ext cx="450427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5"/>
            </p:custDataLst>
          </p:nvPr>
        </p:nvCxnSpPr>
        <p:spPr>
          <a:xfrm>
            <a:off x="1971040" y="5554980"/>
            <a:ext cx="8938260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1210945" y="1784985"/>
            <a:ext cx="9989820" cy="3769360"/>
          </a:xfrm>
          <a:prstGeom prst="rect">
            <a:avLst/>
          </a:prstGeom>
          <a:noFill/>
        </p:spPr>
        <p:txBody>
          <a:bodyPr wrap="square" rtlCol="0" anchor="ctr" anchorCtr="0">
            <a:normAutofit fontScale="90000" lnSpcReduction="10000"/>
          </a:bodyPr>
          <a:lstStyle/>
          <a:p>
            <a:pPr marL="0" lvl="0" indent="0" fontAlgn="auto">
              <a:lnSpc>
                <a:spcPct val="150000"/>
              </a:lnSpc>
            </a:pPr>
            <a:r>
              <a:rPr lang="zh-CN" altLang="en-US" sz="222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物理设计优化</a:t>
            </a:r>
            <a:endParaRPr lang="zh-CN" altLang="en-US" sz="222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78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索引策略</a:t>
            </a:r>
            <a:endParaRPr lang="zh-CN" altLang="en-US" sz="178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DOCUMENT表:对upload_time + status建联合索引,加速按时间+状态的筛选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METADATA表:对publish_date + doc_type建复合索引,优化多条件联合查询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TAG表:对tag_hierarchy字段建GIN索引(PostgreSQL)或全文索引(MySQL),支持JSON路径查询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78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存储分层</a:t>
            </a:r>
            <a:endParaRPr lang="zh-CN" altLang="en-US" sz="178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热数据(近2年公文):SSD存储,Elasticsearch构建倒排索引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冷数据(历史文档):压缩归档至MinIO对象存储,检索时动态解压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marL="742950" lvl="1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78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反范式设计(针对性冗余)</a:t>
            </a:r>
            <a:endParaRPr lang="zh-CN" altLang="en-US" sz="178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DOCUMENT表增加dept_id字段:避免多表JOIN查询部门公文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marL="1200150" lvl="2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DOWNLOAD_LOG冗余doc_title:减少日志查看时的表关联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 sz="3600">
                <a:solidFill>
                  <a:srgbClr val="0070C0"/>
                </a:solidFill>
              </a:rPr>
              <a:t>3</a:t>
            </a:r>
            <a:r>
              <a:rPr lang="zh-CN" altLang="en-US" sz="3600">
                <a:solidFill>
                  <a:srgbClr val="0070C0"/>
                </a:solidFill>
              </a:rPr>
              <a:t>、数据库设计</a:t>
            </a:r>
            <a:endParaRPr lang="zh-CN" altLang="en-US" sz="3600">
              <a:solidFill>
                <a:srgbClr val="0070C0"/>
              </a:solidFill>
            </a:endParaRPr>
          </a:p>
        </p:txBody>
      </p:sp>
      <p:sp useBgFill="1">
        <p:nvSpPr>
          <p:cNvPr id="9" name="矩形: 圆角 2"/>
          <p:cNvSpPr/>
          <p:nvPr>
            <p:custDataLst>
              <p:tags r:id="rId2"/>
            </p:custDataLst>
          </p:nvPr>
        </p:nvSpPr>
        <p:spPr>
          <a:xfrm>
            <a:off x="6305353" y="1555577"/>
            <a:ext cx="5196962" cy="4652991"/>
          </a:xfrm>
          <a:prstGeom prst="roundRect">
            <a:avLst>
              <a:gd name="adj" fmla="val 7930"/>
            </a:avLst>
          </a:prstGeom>
          <a:ln w="3175" cap="flat" cmpd="sng" algn="ctr">
            <a:solidFill>
              <a:schemeClr val="accent2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50800" dir="5400000" algn="ctr" rotWithShape="0">
              <a:schemeClr val="accent2">
                <a:alpha val="20000"/>
              </a:schemeClr>
            </a:outerShdw>
          </a:effectLst>
        </p:spPr>
        <p:txBody>
          <a:bodyPr lIns="0" rIns="0" rtlCol="0" anchor="ctr">
            <a:noAutofit/>
          </a:bodyPr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: 圆角 25"/>
          <p:cNvSpPr/>
          <p:nvPr>
            <p:custDataLst>
              <p:tags r:id="rId3"/>
            </p:custDataLst>
          </p:nvPr>
        </p:nvSpPr>
        <p:spPr>
          <a:xfrm>
            <a:off x="6305353" y="1555577"/>
            <a:ext cx="5196962" cy="4652991"/>
          </a:xfrm>
          <a:prstGeom prst="roundRect">
            <a:avLst>
              <a:gd name="adj" fmla="val 8081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solidFill>
              <a:schemeClr val="accent2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rtlCol="0" anchor="ctr">
            <a:noAutofit/>
          </a:bodyPr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13" name="矩形: 圆角 25"/>
          <p:cNvSpPr/>
          <p:nvPr>
            <p:custDataLst>
              <p:tags r:id="rId4"/>
            </p:custDataLst>
          </p:nvPr>
        </p:nvSpPr>
        <p:spPr>
          <a:xfrm>
            <a:off x="691515" y="1555577"/>
            <a:ext cx="5196962" cy="4652991"/>
          </a:xfrm>
          <a:prstGeom prst="roundRect">
            <a:avLst>
              <a:gd name="adj" fmla="val 8081"/>
            </a:avLst>
          </a:prstGeom>
          <a:ln w="317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50800" dir="5400000" algn="ctr" rotWithShape="0">
              <a:schemeClr val="accent1">
                <a:alpha val="20000"/>
              </a:schemeClr>
            </a:outerShdw>
          </a:effectLst>
        </p:spPr>
        <p:txBody>
          <a:bodyPr lIns="0" rIns="0" rtlCol="0" anchor="ctr">
            <a:noAutofit/>
          </a:bodyPr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椭圆 3"/>
          <p:cNvSpPr/>
          <p:nvPr>
            <p:custDataLst>
              <p:tags r:id="rId5"/>
            </p:custDataLst>
          </p:nvPr>
        </p:nvSpPr>
        <p:spPr>
          <a:xfrm>
            <a:off x="6715238" y="2330864"/>
            <a:ext cx="576436" cy="576436"/>
          </a:xfrm>
          <a:prstGeom prst="ellipse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75000"/>
                  <a:alpha val="100000"/>
                </a:schemeClr>
              </a:gs>
            </a:gsLst>
            <a:lin ang="7686814" scaled="0"/>
          </a:gradFill>
          <a:ln w="25400">
            <a:noFill/>
          </a:ln>
          <a:effectLst>
            <a:outerShdw blurRad="254000" dist="76200" dir="5399998" algn="ctr" rotWithShape="0">
              <a:schemeClr val="accent2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 anchorCtr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02</a:t>
            </a:r>
            <a:endParaRPr lang="en-US" altLang="zh-CN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: 圆角 25"/>
          <p:cNvSpPr/>
          <p:nvPr>
            <p:custDataLst>
              <p:tags r:id="rId6"/>
            </p:custDataLst>
          </p:nvPr>
        </p:nvSpPr>
        <p:spPr>
          <a:xfrm>
            <a:off x="691515" y="1555577"/>
            <a:ext cx="5196962" cy="4652991"/>
          </a:xfrm>
          <a:prstGeom prst="roundRect">
            <a:avLst>
              <a:gd name="adj" fmla="val 8081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rtlCol="0" anchor="ctr">
            <a:noAutofit/>
          </a:bodyPr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椭圆 8"/>
          <p:cNvSpPr/>
          <p:nvPr>
            <p:custDataLst>
              <p:tags r:id="rId7"/>
            </p:custDataLst>
          </p:nvPr>
        </p:nvSpPr>
        <p:spPr>
          <a:xfrm>
            <a:off x="1102036" y="2330864"/>
            <a:ext cx="576436" cy="576436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75000"/>
                  <a:alpha val="100000"/>
                </a:schemeClr>
              </a:gs>
            </a:gsLst>
            <a:lin ang="7686814" scaled="0"/>
          </a:gradFill>
          <a:ln w="25400">
            <a:noFill/>
          </a:ln>
          <a:effectLst>
            <a:outerShdw blurRad="254000" dist="76200" dir="5399998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 anchorCtr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01</a:t>
            </a:r>
            <a:endParaRPr lang="en-US" altLang="zh-CN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2"/>
          <p:cNvSpPr/>
          <p:nvPr>
            <p:custDataLst>
              <p:tags r:id="rId8"/>
            </p:custDataLst>
          </p:nvPr>
        </p:nvSpPr>
        <p:spPr>
          <a:xfrm>
            <a:off x="7578221" y="3061667"/>
            <a:ext cx="3631773" cy="255971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ü"/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使用工具内置范式检查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(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如检查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METADATA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是否满足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3NF)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ü"/>
            </a:pPr>
            <a:r>
              <a:rPr lang="zh-CN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外键关系验证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(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如确保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DOCUMENT_TAG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中的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tag_id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必存在于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TAG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表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)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矩形 13"/>
          <p:cNvSpPr/>
          <p:nvPr>
            <p:custDataLst>
              <p:tags r:id="rId9"/>
            </p:custDataLst>
          </p:nvPr>
        </p:nvSpPr>
        <p:spPr>
          <a:xfrm>
            <a:off x="7578221" y="2348022"/>
            <a:ext cx="3630502" cy="4594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自动化校验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矩形 14"/>
          <p:cNvSpPr/>
          <p:nvPr>
            <p:custDataLst>
              <p:tags r:id="rId10"/>
            </p:custDataLst>
          </p:nvPr>
        </p:nvSpPr>
        <p:spPr>
          <a:xfrm>
            <a:off x="1963748" y="3061667"/>
            <a:ext cx="3631773" cy="255971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ü"/>
            </a:pPr>
            <a:r>
              <a:rPr lang="en-US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MySQL Workbench: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支持正向工程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(ER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图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→DDL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脚本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)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及反向解析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(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数据库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→ER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图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)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ü"/>
            </a:pP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drawDB: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在线协作工具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,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自动生成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SQL</a:t>
            </a: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语句并支持多格式导出</a:t>
            </a:r>
            <a:r>
              <a:rPr lang="en-US" altLang="zh-CN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(PNG/SVG/PDF)</a:t>
            </a:r>
            <a:endParaRPr lang="en-US" altLang="zh-CN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15"/>
          <p:cNvSpPr/>
          <p:nvPr>
            <p:custDataLst>
              <p:tags r:id="rId11"/>
            </p:custDataLst>
          </p:nvPr>
        </p:nvSpPr>
        <p:spPr>
          <a:xfrm>
            <a:off x="1963748" y="2348022"/>
            <a:ext cx="3630502" cy="4594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可视化工具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5211445" cy="1092200"/>
          </a:xfr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6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4、架构设计</a:t>
            </a:r>
            <a:r>
              <a:rPr lang="zh-CN" altLang="en-US" sz="36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（分层解耦）</a:t>
            </a:r>
            <a:endParaRPr lang="zh-CN" altLang="en-US" sz="360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6545" y="1627188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zh-CN" altLang="en-US" sz="2000" b="0" i="0">
                <a:solidFill>
                  <a:srgbClr val="000000"/>
                </a:solidFill>
                <a:latin typeface="+mn-ea"/>
              </a:rPr>
              <a:t>技术栈选型：</a:t>
            </a:r>
            <a:endParaRPr lang="zh-CN" altLang="en-US" sz="2000" b="0" i="0">
              <a:solidFill>
                <a:srgbClr val="000000"/>
              </a:solidFill>
              <a:latin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5"/>
            </p:custDataLst>
          </p:nvPr>
        </p:nvGraphicFramePr>
        <p:xfrm>
          <a:off x="296545" y="2139315"/>
          <a:ext cx="6533515" cy="1935480"/>
        </p:xfrm>
        <a:graphic>
          <a:graphicData uri="http://schemas.openxmlformats.org/drawingml/2006/table">
            <a:tbl>
              <a:tblPr firstRow="1">
                <a:tableStyleId>{A8D78242-4CAF-44CD-B02A-91C7DFCE2405}</a:tableStyleId>
              </a:tblPr>
              <a:tblGrid>
                <a:gridCol w="1000760"/>
                <a:gridCol w="2583815"/>
                <a:gridCol w="2948940"/>
              </a:tblGrid>
              <a:tr h="322580"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层级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组件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说明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</a:tr>
              <a:tr h="322580"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采集层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en-US" altLang="zh-CN" sz="1600"/>
                        <a:t>Apache Tika + PDFBox</a:t>
                      </a:r>
                      <a:endParaRPr lang="en-US" altLang="zh-CN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公文格式解析（保留原始样式）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</a:tr>
              <a:tr h="322580"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索引层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en-US" altLang="zh-CN" sz="1600"/>
                        <a:t>Elasticsearch 8.x</a:t>
                      </a:r>
                      <a:endParaRPr lang="en-US" altLang="zh-CN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支持布尔检索</a:t>
                      </a:r>
                      <a:r>
                        <a:rPr lang="en-US" altLang="zh-CN" sz="1600"/>
                        <a:t>+</a:t>
                      </a:r>
                      <a:r>
                        <a:rPr lang="zh-CN" altLang="en-US" sz="1600"/>
                        <a:t>模糊匹配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</a:tr>
              <a:tr h="322580"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服务层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en-US" altLang="zh-CN" sz="1600"/>
                        <a:t>Spring Boot + Milvus</a:t>
                      </a:r>
                      <a:endParaRPr lang="en-US" altLang="zh-CN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向量检索扩展语义搜索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</a:tr>
              <a:tr h="322580"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存储层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en-US" altLang="zh-CN" sz="1600"/>
                        <a:t>MinIO + MongoDB</a:t>
                      </a:r>
                      <a:endParaRPr lang="en-US" altLang="zh-CN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文档原文与元数据分离存储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</a:tr>
              <a:tr h="322580"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安全层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en-US" altLang="zh-CN" sz="1600"/>
                        <a:t>Shiro + Nginx</a:t>
                      </a:r>
                      <a:r>
                        <a:rPr lang="zh-CN" altLang="en-US" sz="1600"/>
                        <a:t>频控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防爬虫与水印注入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076440" y="1627505"/>
            <a:ext cx="446405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2000" b="0" i="0">
                <a:solidFill>
                  <a:srgbClr val="000000"/>
                </a:solidFill>
                <a:latin typeface="+mn-ea"/>
              </a:rPr>
              <a:t>微服务拆分：</a:t>
            </a:r>
            <a:endParaRPr lang="zh-CN" altLang="en-US" sz="2000" b="0" i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9" name="图片 8" descr="微服务拆分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690" y="2026285"/>
            <a:ext cx="4734560" cy="36588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2250" y="4187508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zh-CN" altLang="en-US" sz="2000" b="0" i="0">
                <a:solidFill>
                  <a:srgbClr val="000000"/>
                </a:solidFill>
                <a:latin typeface="+mn-ea"/>
              </a:rPr>
              <a:t>核心机制：</a:t>
            </a:r>
            <a:endParaRPr lang="zh-CN" altLang="en-US" sz="2000" b="0" i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9570" y="4699635"/>
            <a:ext cx="5354955" cy="172720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1600" b="0" i="0">
                <a:solidFill>
                  <a:srgbClr val="373A40"/>
                </a:solidFill>
                <a:latin typeface="+mn-ea"/>
              </a:rPr>
              <a:t>检索性能优化</a:t>
            </a:r>
            <a:endParaRPr lang="zh-CN" altLang="en-US" sz="1600" b="0" i="0">
              <a:solidFill>
                <a:srgbClr val="373A40"/>
              </a:solidFill>
              <a:latin typeface="+mn-ea"/>
            </a:endParaRPr>
          </a:p>
          <a:p>
            <a:pPr marL="285750" lvl="1" indent="-28575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冷热数据分层：近期公文存SSD，历史数据压缩归档</a:t>
            </a:r>
            <a:endParaRPr lang="zh-CN" altLang="en-US" sz="1600" b="0" i="0">
              <a:solidFill>
                <a:srgbClr val="373A40"/>
              </a:solidFill>
              <a:latin typeface="-apple-system"/>
              <a:ea typeface="-apple-system"/>
            </a:endParaRPr>
          </a:p>
          <a:p>
            <a:pPr marL="285750" lvl="1" indent="-285750" algn="l">
              <a:buClrTx/>
              <a:buSzTx/>
              <a:buFont typeface="Wingdings" panose="05000000000000000000" charset="0"/>
              <a:buChar char="l"/>
            </a:pP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预聚合统计：凌晨定时生成部门发文量排行榜</a:t>
            </a:r>
            <a:endParaRPr lang="zh-CN" altLang="en-US" sz="1600" b="0" i="0">
              <a:solidFill>
                <a:srgbClr val="373A40"/>
              </a:solidFill>
              <a:latin typeface="-apple-system"/>
              <a:ea typeface="-apple-system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1600" b="0" i="0">
                <a:solidFill>
                  <a:srgbClr val="373A40"/>
                </a:solidFill>
                <a:latin typeface="+mn-ea"/>
              </a:rPr>
              <a:t>管理员操作保障</a:t>
            </a:r>
            <a:endParaRPr lang="zh-CN" altLang="en-US" sz="1600" b="0" i="0">
              <a:solidFill>
                <a:srgbClr val="373A40"/>
              </a:solidFill>
              <a:latin typeface="+mn-ea"/>
            </a:endParaRPr>
          </a:p>
          <a:p>
            <a:pPr marL="285750" lvl="1" indent="-28575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富文本版本回溯：每次编辑生成快照</a:t>
            </a:r>
            <a:endParaRPr lang="zh-CN" altLang="en-US" sz="1600" b="0" i="0">
              <a:solidFill>
                <a:srgbClr val="373A40"/>
              </a:solidFill>
              <a:latin typeface="-apple-system"/>
              <a:ea typeface="-apple-system"/>
            </a:endParaRP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l"/>
            </a:pP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软删除机制：公文进入回收站保留</a:t>
            </a:r>
            <a:r>
              <a:rPr lang="en-US" altLang="zh-CN" sz="1600" b="0" i="0">
                <a:solidFill>
                  <a:srgbClr val="373A40"/>
                </a:solidFill>
                <a:latin typeface="-apple-system"/>
                <a:ea typeface="-apple-system"/>
              </a:rPr>
              <a:t>30</a:t>
            </a: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天</a:t>
            </a:r>
            <a:endParaRPr lang="zh-CN" altLang="en-US" sz="1600" b="0" i="0">
              <a:solidFill>
                <a:srgbClr val="373A40"/>
              </a:solidFill>
              <a:latin typeface="-apple-system"/>
              <a:ea typeface="-apple-system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pic>
        <p:nvPicPr>
          <p:cNvPr id="104" name="图片 103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24023" y="-190500"/>
            <a:ext cx="736295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49655" y="342265"/>
            <a:ext cx="613410" cy="59372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</a:rPr>
              <a:t>智慧图书管理系统架构设计与实现</a:t>
            </a:r>
            <a:endParaRPr lang="zh-CN" altLang="en-US" sz="2800" b="1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5155" y="1127125"/>
            <a:ext cx="10692765" cy="3441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1、前端开发</a:t>
            </a:r>
            <a:endParaRPr lang="zh-CN" altLang="en-US" sz="28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2、后端开发</a:t>
            </a:r>
            <a:endParaRPr lang="zh-CN" altLang="en-US" sz="28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3、前后端对接</a:t>
            </a:r>
            <a:endParaRPr lang="zh-CN" altLang="en-US" sz="28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28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93420" y="0"/>
            <a:ext cx="10515600" cy="132556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en-US" b="0" spc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软件开发</a:t>
            </a:r>
            <a:endParaRPr lang="zh-CN" altLang="en-US" b="0" spc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93420" y="0"/>
            <a:ext cx="10515600" cy="132556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en-US" b="0" spc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软件测试</a:t>
            </a:r>
            <a:endParaRPr lang="zh-CN" altLang="en-US" b="0" spc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33500" y="1640840"/>
            <a:ext cx="10417810" cy="2681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2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en-US" altLang="zh-CN" sz="28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UI</a:t>
            </a:r>
            <a:r>
              <a:rPr lang="zh-CN" altLang="en-US" sz="28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界面测试(UI Testing)</a:t>
            </a:r>
            <a:r>
              <a:rPr lang="zh-CN" altLang="en-US" sz="2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:验证软件的用户界面是否符合设计规范，确保用户能够轻松使用。</a:t>
            </a:r>
            <a:endParaRPr lang="zh-CN" altLang="en-US" sz="28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8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功能测试(Functional Testing)</a:t>
            </a:r>
            <a:r>
              <a:rPr lang="zh-CN" altLang="en-US" sz="2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:验证软件的各个功能是否按照规格要求正常运行，包括界面、数据库、安全性等。</a:t>
            </a:r>
            <a:endParaRPr lang="zh-CN" altLang="en-US" sz="28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80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性能测试(Performance Testing)</a:t>
            </a:r>
            <a:r>
              <a:rPr lang="zh-CN" altLang="en-US" sz="2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:评估软件在不同负载和压力下的性能，包括响应时间、吞吐量和并发性。</a:t>
            </a:r>
            <a:endParaRPr lang="zh-CN" altLang="en-US" sz="28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93420" y="0"/>
            <a:ext cx="10515600" cy="132556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en-US" b="0" spc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软件测试</a:t>
            </a:r>
            <a:endParaRPr lang="zh-CN" altLang="en-US" b="0" spc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33500" y="1640840"/>
            <a:ext cx="10417810" cy="2681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200000"/>
              </a:lnSpc>
              <a:buClrTx/>
              <a:buSzTx/>
              <a:buFontTx/>
            </a:pPr>
            <a:r>
              <a:rPr lang="en-US" altLang="zh-CN" sz="2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软件</a:t>
            </a:r>
            <a:r>
              <a:rPr lang="zh-CN" sz="2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测试的软硬件环境</a:t>
            </a:r>
            <a:endParaRPr lang="zh-CN" sz="28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>
              <a:lnSpc>
                <a:spcPct val="200000"/>
              </a:lnSpc>
              <a:buClrTx/>
              <a:buSzTx/>
              <a:buFontTx/>
            </a:pPr>
            <a:r>
              <a:rPr lang="en-US" altLang="zh-CN" sz="2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2.</a:t>
            </a:r>
            <a:r>
              <a:rPr lang="zh-CN" altLang="en-US" sz="2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软件测试版本号</a:t>
            </a:r>
            <a:endParaRPr lang="zh-CN" altLang="en-US" sz="28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软件测试用例</a:t>
            </a:r>
            <a:endParaRPr lang="zh-CN" altLang="en-US" sz="28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93420" y="0"/>
            <a:ext cx="10515600" cy="132556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en-US" b="0" spc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软件测试</a:t>
            </a:r>
            <a:endParaRPr lang="zh-CN" altLang="en-US" b="0" spc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33500" y="1640840"/>
            <a:ext cx="10417810" cy="1143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200000"/>
              </a:lnSpc>
              <a:buClrTx/>
              <a:buSzTx/>
              <a:buFontTx/>
            </a:pPr>
            <a:r>
              <a:rPr lang="zh-CN" altLang="en-US" sz="2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测试版本号</a:t>
            </a:r>
            <a:endParaRPr lang="zh-CN" altLang="en-US" sz="28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200000"/>
              </a:lnSpc>
            </a:pPr>
            <a:endParaRPr lang="zh-CN" altLang="en-US" sz="28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571875" y="2468880"/>
            <a:ext cx="5048250" cy="192024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93420" y="0"/>
            <a:ext cx="10515600" cy="132556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en-US" b="0" spc="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软件测试</a:t>
            </a:r>
            <a:endParaRPr lang="zh-CN" altLang="en-US" b="0" spc="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5020" y="998220"/>
            <a:ext cx="3053715" cy="1031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200000"/>
              </a:lnSpc>
              <a:buClrTx/>
              <a:buSzTx/>
              <a:buFontTx/>
            </a:pPr>
            <a:r>
              <a:rPr lang="zh-CN" altLang="en-US" sz="2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功能测试用例</a:t>
            </a:r>
            <a:endParaRPr lang="zh-CN" altLang="en-US" sz="28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95020" y="2275840"/>
            <a:ext cx="5894070" cy="4248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214870" y="2030095"/>
            <a:ext cx="4568190" cy="43891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14870" y="916940"/>
            <a:ext cx="3053715" cy="1031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200000"/>
              </a:lnSpc>
              <a:buClrTx/>
              <a:buSzTx/>
              <a:buFontTx/>
            </a:pPr>
            <a:r>
              <a:rPr lang="zh-CN" altLang="en-US" sz="28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性能测试用例</a:t>
            </a:r>
            <a:endParaRPr lang="zh-CN" altLang="en-US" sz="28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目标</a:t>
            </a:r>
            <a:endParaRPr lang="zh-CN" altLang="en-US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838200" y="1825625"/>
            <a:ext cx="10515600" cy="4351338"/>
          </a:xfrm>
        </p:spPr>
        <p:txBody>
          <a:bodyPr vert="horz" wrap="square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培养业务需求分析、系统设计、编程实现与系统测试等能力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培养团队分工与合作能力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培养团队沟通能力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培养团队成员的快速学习能以及学以至用的能力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培养团队成员的相互激励与彼此支持的能力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培养学生的口头和书面表达能力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标题 19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136775" y="4147820"/>
            <a:ext cx="7918450" cy="916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800">
                <a:solidFill>
                  <a:schemeClr val="accent1"/>
                </a:solidFill>
                <a:sym typeface="+mn-ea"/>
              </a:rPr>
              <a:t>文档的撰写与格式</a:t>
            </a:r>
            <a:endParaRPr lang="zh-CN" altLang="en-US" sz="4800">
              <a:solidFill>
                <a:schemeClr val="accent1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838200" y="1781810"/>
          <a:ext cx="10893425" cy="4646295"/>
        </p:xfrm>
        <a:graphic>
          <a:graphicData uri="http://schemas.openxmlformats.org/drawingml/2006/table">
            <a:tbl>
              <a:tblPr firstRow="1">
                <a:tableStyleId>{F00DCBB1-896C-487A-A5B8-3FD5EEA2816E}</a:tableStyleId>
              </a:tblPr>
              <a:tblGrid>
                <a:gridCol w="1556385"/>
                <a:gridCol w="9337040"/>
              </a:tblGrid>
              <a:tr h="446405">
                <a:tc>
                  <a:txBody>
                    <a:bodyPr/>
                    <a:p>
                      <a:pPr marL="0" indent="0" algn="ctr" fontAlgn="base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>
                          <a:latin typeface="+mn-ea"/>
                        </a:rPr>
                        <a:t>样式名称</a:t>
                      </a:r>
                      <a:endParaRPr lang="zh-CN" altLang="en-US" sz="2000">
                        <a:latin typeface="+mn-ea"/>
                      </a:endParaRPr>
                    </a:p>
                  </a:txBody>
                  <a:tcPr marL="27749" marR="27749" marT="0" marB="0" anchor="ctr" anchorCtr="0"/>
                </a:tc>
                <a:tc>
                  <a:txBody>
                    <a:bodyPr/>
                    <a:p>
                      <a:pPr marL="0" indent="0" algn="ctr" fontAlgn="base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>
                          <a:latin typeface="+mn-ea"/>
                        </a:rPr>
                        <a:t>样式格式</a:t>
                      </a:r>
                      <a:endParaRPr lang="zh-CN" altLang="en-US" sz="2000">
                        <a:latin typeface="+mn-ea"/>
                      </a:endParaRPr>
                    </a:p>
                  </a:txBody>
                  <a:tcPr marL="27749" marR="27749" marT="0" marB="0" anchor="ctr" anchorCtr="0"/>
                </a:tc>
              </a:tr>
              <a:tr h="509270">
                <a:tc>
                  <a:txBody>
                    <a:bodyPr/>
                    <a:p>
                      <a:pPr marL="0" indent="0" algn="l" fontAlgn="base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</a:rPr>
                        <a:t>章标题</a:t>
                      </a:r>
                      <a:endParaRPr lang="zh-CN" altLang="en-US" sz="1600">
                        <a:latin typeface="方正楷体_GB2312" panose="02000000000000000000" charset="-122"/>
                        <a:ea typeface="方正楷体_GB2312" panose="02000000000000000000" charset="-122"/>
                      </a:endParaRPr>
                    </a:p>
                  </a:txBody>
                  <a:tcPr marL="27749" marR="27749" marT="0" marB="0" anchor="ctr" anchorCtr="0"/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采用黑体（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Times New Roman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）加粗三号字，居中对齐，单倍行距，段前、段后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0.5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行。</a:t>
                      </a:r>
                      <a:endParaRPr lang="zh-CN" altLang="en-US" sz="1600">
                        <a:latin typeface="方正楷体_GB2312" panose="02000000000000000000" charset="-122"/>
                        <a:ea typeface="方正楷体_GB2312" panose="02000000000000000000" charset="-122"/>
                        <a:cs typeface="方正楷体_GB2312" panose="02000000000000000000" charset="-122"/>
                      </a:endParaRPr>
                    </a:p>
                  </a:txBody>
                  <a:tcPr marL="27749" marR="27749" marT="0" marB="0" anchor="ctr" anchorCtr="0"/>
                </a:tc>
              </a:tr>
              <a:tr h="509270">
                <a:tc>
                  <a:txBody>
                    <a:bodyPr/>
                    <a:p>
                      <a:pPr marL="0" indent="0" algn="l" fontAlgn="base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</a:rPr>
                        <a:t>一级节标题</a:t>
                      </a:r>
                      <a:endParaRPr lang="zh-CN" altLang="en-US" sz="1600">
                        <a:latin typeface="方正楷体_GB2312" panose="02000000000000000000" charset="-122"/>
                        <a:ea typeface="方正楷体_GB2312" panose="02000000000000000000" charset="-122"/>
                      </a:endParaRPr>
                    </a:p>
                  </a:txBody>
                  <a:tcPr marL="27749" marR="27749" marT="0" marB="0" anchor="ctr" anchorCtr="0"/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采用黑体（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Times New Roman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）加粗四号字，居左对齐，行距为固定值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20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磅，段前、段后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0.5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行。</a:t>
                      </a:r>
                      <a:endParaRPr lang="zh-CN" altLang="en-US" sz="1600">
                        <a:latin typeface="方正楷体_GB2312" panose="02000000000000000000" charset="-122"/>
                        <a:ea typeface="方正楷体_GB2312" panose="02000000000000000000" charset="-122"/>
                        <a:cs typeface="方正楷体_GB2312" panose="02000000000000000000" charset="-122"/>
                      </a:endParaRPr>
                    </a:p>
                  </a:txBody>
                  <a:tcPr marL="27749" marR="27749" marT="0" marB="0" anchor="ctr" anchorCtr="0"/>
                </a:tc>
              </a:tr>
              <a:tr h="508000">
                <a:tc>
                  <a:txBody>
                    <a:bodyPr/>
                    <a:p>
                      <a:pPr marL="0" indent="0" algn="l" fontAlgn="base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</a:rPr>
                        <a:t>二级节标题</a:t>
                      </a:r>
                      <a:endParaRPr lang="zh-CN" altLang="en-US" sz="1600">
                        <a:latin typeface="方正楷体_GB2312" panose="02000000000000000000" charset="-122"/>
                        <a:ea typeface="方正楷体_GB2312" panose="02000000000000000000" charset="-122"/>
                      </a:endParaRPr>
                    </a:p>
                  </a:txBody>
                  <a:tcPr marL="27749" marR="27749" marT="0" marB="0" anchor="ctr" anchorCtr="0"/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采用黑体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(Times New Roman)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加粗（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13pt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）字，居左对齐，行距为固定值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20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磅，段前、段后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0.5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行。</a:t>
                      </a:r>
                      <a:endParaRPr lang="zh-CN" altLang="en-US" sz="1600">
                        <a:latin typeface="方正楷体_GB2312" panose="02000000000000000000" charset="-122"/>
                        <a:ea typeface="方正楷体_GB2312" panose="02000000000000000000" charset="-122"/>
                        <a:cs typeface="方正楷体_GB2312" panose="02000000000000000000" charset="-122"/>
                      </a:endParaRPr>
                    </a:p>
                  </a:txBody>
                  <a:tcPr marL="27749" marR="27749" marT="0" marB="0" anchor="ctr" anchorCtr="0"/>
                </a:tc>
              </a:tr>
              <a:tr h="637540">
                <a:tc>
                  <a:txBody>
                    <a:bodyPr/>
                    <a:p>
                      <a:pPr marL="0" indent="0" algn="l" fontAlgn="base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</a:rPr>
                        <a:t>正文</a:t>
                      </a:r>
                      <a:endParaRPr lang="zh-CN" altLang="en-US" sz="1600">
                        <a:latin typeface="方正楷体_GB2312" panose="02000000000000000000" charset="-122"/>
                        <a:ea typeface="方正楷体_GB2312" panose="02000000000000000000" charset="-122"/>
                      </a:endParaRPr>
                    </a:p>
                  </a:txBody>
                  <a:tcPr marL="27749" marR="27749" marT="0" marB="0" anchor="ctr" anchorCtr="0"/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采用宋体（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Times New Roman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）小四号（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12pt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）字，两端对齐，段落首行左缩进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2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个汉字符，行距为固定值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20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磅，段前、段后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0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行。</a:t>
                      </a:r>
                      <a:endParaRPr lang="zh-CN" altLang="en-US" sz="1600">
                        <a:latin typeface="方正楷体_GB2312" panose="02000000000000000000" charset="-122"/>
                        <a:ea typeface="方正楷体_GB2312" panose="02000000000000000000" charset="-122"/>
                        <a:cs typeface="方正楷体_GB2312" panose="02000000000000000000" charset="-122"/>
                      </a:endParaRPr>
                    </a:p>
                  </a:txBody>
                  <a:tcPr marL="27749" marR="27749" marT="0" marB="0" anchor="ctr" anchorCtr="0"/>
                </a:tc>
              </a:tr>
              <a:tr h="508635">
                <a:tc>
                  <a:txBody>
                    <a:bodyPr/>
                    <a:p>
                      <a:pPr marL="0" indent="0" algn="l" fontAlgn="base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</a:rPr>
                        <a:t>图名</a:t>
                      </a:r>
                      <a:endParaRPr lang="zh-CN" altLang="en-US" sz="1600">
                        <a:latin typeface="方正楷体_GB2312" panose="02000000000000000000" charset="-122"/>
                        <a:ea typeface="方正楷体_GB2312" panose="02000000000000000000" charset="-122"/>
                      </a:endParaRPr>
                    </a:p>
                  </a:txBody>
                  <a:tcPr marL="27749" marR="27749" marT="0" marB="0" anchor="ctr" anchorCtr="0"/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采用宋体（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Times New Roman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）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11pt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，居中对齐，段前空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6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磅，段后空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12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磅，单倍行距。</a:t>
                      </a:r>
                      <a:endParaRPr lang="zh-CN" altLang="en-US" sz="1600">
                        <a:latin typeface="方正楷体_GB2312" panose="02000000000000000000" charset="-122"/>
                        <a:ea typeface="方正楷体_GB2312" panose="02000000000000000000" charset="-122"/>
                        <a:cs typeface="方正楷体_GB2312" panose="02000000000000000000" charset="-122"/>
                      </a:endParaRPr>
                    </a:p>
                  </a:txBody>
                  <a:tcPr marL="27749" marR="27749" marT="0" marB="0" anchor="ctr" anchorCtr="0"/>
                </a:tc>
              </a:tr>
              <a:tr h="509270">
                <a:tc>
                  <a:txBody>
                    <a:bodyPr/>
                    <a:p>
                      <a:pPr marL="0" indent="0" algn="l" fontAlgn="base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</a:rPr>
                        <a:t>表名</a:t>
                      </a:r>
                      <a:endParaRPr lang="zh-CN" altLang="en-US" sz="1600">
                        <a:latin typeface="方正楷体_GB2312" panose="02000000000000000000" charset="-122"/>
                        <a:ea typeface="方正楷体_GB2312" panose="02000000000000000000" charset="-122"/>
                      </a:endParaRPr>
                    </a:p>
                  </a:txBody>
                  <a:tcPr marL="27749" marR="27749" marT="0" marB="0" anchor="ctr" anchorCtr="0"/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采用宋体（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Times New Roman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）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11pt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，居中对齐，段前空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12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磅，段后空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6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磅，单倍行距。</a:t>
                      </a:r>
                      <a:endParaRPr lang="zh-CN" altLang="en-US" sz="1600">
                        <a:latin typeface="方正楷体_GB2312" panose="02000000000000000000" charset="-122"/>
                        <a:ea typeface="方正楷体_GB2312" panose="02000000000000000000" charset="-122"/>
                        <a:cs typeface="方正楷体_GB2312" panose="02000000000000000000" charset="-122"/>
                      </a:endParaRPr>
                    </a:p>
                  </a:txBody>
                  <a:tcPr marL="27749" marR="27749" marT="0" marB="0" anchor="ctr" anchorCtr="0"/>
                </a:tc>
              </a:tr>
              <a:tr h="508635">
                <a:tc>
                  <a:txBody>
                    <a:bodyPr/>
                    <a:p>
                      <a:pPr marL="0" indent="0" algn="l" fontAlgn="base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</a:rPr>
                        <a:t>参考文献、摘要</a:t>
                      </a:r>
                      <a:endParaRPr lang="zh-CN" altLang="en-US" sz="1600">
                        <a:latin typeface="方正楷体_GB2312" panose="02000000000000000000" charset="-122"/>
                        <a:ea typeface="方正楷体_GB2312" panose="02000000000000000000" charset="-122"/>
                      </a:endParaRPr>
                    </a:p>
                  </a:txBody>
                  <a:tcPr marL="27749" marR="27749" marT="0" marB="0" anchor="ctr" anchorCtr="0"/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采用宋体（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Times New Roman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）五号字，两端对齐，行距为固定值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16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磅，段前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3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磅，段后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0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磅。</a:t>
                      </a:r>
                      <a:endParaRPr lang="zh-CN" altLang="en-US" sz="1600">
                        <a:latin typeface="方正楷体_GB2312" panose="02000000000000000000" charset="-122"/>
                        <a:ea typeface="方正楷体_GB2312" panose="02000000000000000000" charset="-122"/>
                        <a:cs typeface="方正楷体_GB2312" panose="02000000000000000000" charset="-122"/>
                      </a:endParaRPr>
                    </a:p>
                  </a:txBody>
                  <a:tcPr marL="27749" marR="27749" marT="0" marB="0" anchor="ctr" anchorCtr="0"/>
                </a:tc>
              </a:tr>
              <a:tr h="509270">
                <a:tc>
                  <a:txBody>
                    <a:bodyPr/>
                    <a:p>
                      <a:pPr marL="0" indent="0" algn="l" fontAlgn="base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</a:rPr>
                        <a:t>文献翻译正文</a:t>
                      </a:r>
                      <a:endParaRPr lang="zh-CN" altLang="en-US" sz="1600">
                        <a:latin typeface="方正楷体_GB2312" panose="02000000000000000000" charset="-122"/>
                        <a:ea typeface="方正楷体_GB2312" panose="02000000000000000000" charset="-122"/>
                      </a:endParaRPr>
                    </a:p>
                  </a:txBody>
                  <a:tcPr marL="27749" marR="27749" marT="0" marB="0" anchor="ctr" anchorCtr="0"/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采用宋体（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Times New Roman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）五号字，两端对齐，首行缩进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2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个字符，单倍行距，段前、段后</a:t>
                      </a:r>
                      <a:r>
                        <a:rPr lang="en-US" altLang="zh-CN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0</a:t>
                      </a:r>
                      <a:r>
                        <a:rPr lang="zh-CN" altLang="en-US" sz="1600">
                          <a:latin typeface="方正楷体_GB2312" panose="02000000000000000000" charset="-122"/>
                          <a:ea typeface="方正楷体_GB2312" panose="02000000000000000000" charset="-122"/>
                          <a:cs typeface="方正楷体_GB2312" panose="02000000000000000000" charset="-122"/>
                        </a:rPr>
                        <a:t>磅。</a:t>
                      </a:r>
                      <a:endParaRPr lang="zh-CN" altLang="en-US" sz="1600">
                        <a:latin typeface="方正楷体_GB2312" panose="02000000000000000000" charset="-122"/>
                        <a:ea typeface="方正楷体_GB2312" panose="02000000000000000000" charset="-122"/>
                        <a:cs typeface="方正楷体_GB2312" panose="02000000000000000000" charset="-122"/>
                      </a:endParaRPr>
                    </a:p>
                  </a:txBody>
                  <a:tcPr marL="27749" marR="27749" marT="0" marB="0" anchor="ctr" anchorCtr="0"/>
                </a:tc>
              </a:tr>
            </a:tbl>
          </a:graphicData>
        </a:graphic>
      </p:graphicFrame>
      <p:sp>
        <p:nvSpPr>
          <p:cNvPr id="20" name="标题 1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99795" y="531495"/>
            <a:ext cx="7918450" cy="916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800">
                <a:solidFill>
                  <a:schemeClr val="accent1"/>
                </a:solidFill>
                <a:sym typeface="+mn-ea"/>
              </a:rPr>
              <a:t>文档的撰写与格式要求</a:t>
            </a:r>
            <a:endParaRPr lang="zh-CN" altLang="en-US" sz="4800">
              <a:solidFill>
                <a:schemeClr val="accent1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标题 19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78205" y="1524000"/>
            <a:ext cx="7918450" cy="916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800">
                <a:solidFill>
                  <a:schemeClr val="accent1"/>
                </a:solidFill>
                <a:sym typeface="+mn-ea"/>
              </a:rPr>
              <a:t>文档的撰写与格式</a:t>
            </a:r>
            <a:r>
              <a:rPr lang="en-US" altLang="zh-CN" sz="4800">
                <a:solidFill>
                  <a:schemeClr val="accent1"/>
                </a:solidFill>
                <a:sym typeface="+mn-ea"/>
              </a:rPr>
              <a:t>-</a:t>
            </a:r>
            <a:r>
              <a:rPr lang="zh-CN" altLang="en-US" sz="4800">
                <a:solidFill>
                  <a:schemeClr val="accent1"/>
                </a:solidFill>
                <a:sym typeface="+mn-ea"/>
              </a:rPr>
              <a:t>案例</a:t>
            </a:r>
            <a:endParaRPr lang="zh-CN" altLang="en-US" sz="4800">
              <a:solidFill>
                <a:schemeClr val="accent1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感谢大家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分组与团队建设</a:t>
            </a:r>
            <a:endParaRPr lang="zh-CN" altLang="en-US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838200" y="1825625"/>
            <a:ext cx="10515600" cy="4351338"/>
          </a:xfrm>
        </p:spPr>
        <p:txBody>
          <a:bodyPr vert="horz" wrap="square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开发小组组织架构确定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开发小组技术研究方向与分配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小组文化建设（队名，队呼）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lvl="0" indent="0" algn="l">
              <a:lnSpc>
                <a:spcPct val="150000"/>
              </a:lnSpc>
              <a:buClrTx/>
              <a:buSzTx/>
              <a:buNone/>
            </a:pP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087120" y="1202690"/>
            <a:ext cx="9290685" cy="416115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</a:pPr>
            <a:r>
              <a:rPr lang="zh-CN" altLang="en-US" sz="2000" b="0" i="0">
                <a:solidFill>
                  <a:srgbClr val="373A40"/>
                </a:solidFill>
                <a:latin typeface="+mn-ea"/>
              </a:rPr>
              <a:t>一、定义与核心理念：破除抽象概念</a:t>
            </a:r>
            <a:endParaRPr lang="zh-CN" altLang="en-US" sz="2000" b="0" i="0">
              <a:solidFill>
                <a:srgbClr val="373A40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2000" b="0" i="0">
                <a:solidFill>
                  <a:srgbClr val="373A40"/>
                </a:solidFill>
                <a:latin typeface="+mn-ea"/>
              </a:rPr>
              <a:t>生活化类比</a:t>
            </a:r>
            <a:endParaRPr lang="zh-CN" altLang="en-US" sz="2000" b="0" i="0">
              <a:solidFill>
                <a:srgbClr val="373A40"/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用“策划毕业旅行”或“组织校园晚会”为例，说明项目管理是</a:t>
            </a:r>
            <a:r>
              <a:rPr lang="en-US" altLang="zh-CN" sz="1600" b="0" i="0">
                <a:solidFill>
                  <a:srgbClr val="373A40"/>
                </a:solidFill>
                <a:latin typeface="-apple-system"/>
                <a:ea typeface="-apple-system"/>
              </a:rPr>
              <a:t> </a:t>
            </a: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“在有限时间、预算内达成特定目标的科学方法”。</a:t>
            </a:r>
            <a:endParaRPr lang="zh-CN" altLang="en-US" sz="1600" b="0" i="0">
              <a:solidFill>
                <a:srgbClr val="373A40"/>
              </a:solidFill>
              <a:latin typeface="-apple-system"/>
              <a:ea typeface="-apple-system"/>
            </a:endParaRPr>
          </a:p>
          <a:p>
            <a:pPr marL="285750" lvl="1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强调核心特质：临时性（有明确起止时间）、独特性（每个项目目标不同）、渐进明细（计划随推进逐步细化）。</a:t>
            </a:r>
            <a:endParaRPr lang="zh-CN" altLang="en-US" sz="1600" b="0" i="0">
              <a:solidFill>
                <a:srgbClr val="373A40"/>
              </a:solidFill>
              <a:latin typeface="-apple-system"/>
              <a:ea typeface="-apple-system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2000" b="0" i="0">
                <a:solidFill>
                  <a:srgbClr val="373A40"/>
                </a:solidFill>
                <a:latin typeface="+mn-ea"/>
              </a:rPr>
              <a:t>核心价值</a:t>
            </a:r>
            <a:endParaRPr lang="zh-CN" altLang="en-US" sz="2000" b="0" i="0">
              <a:solidFill>
                <a:srgbClr val="373A40"/>
              </a:solidFill>
              <a:latin typeface="+mn-ea"/>
            </a:endParaRPr>
          </a:p>
          <a:p>
            <a:pPr marL="285750" lvl="1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目标驱动：避免“三边工程”（边设计、边施工、边修改），通过计划减少返工。</a:t>
            </a:r>
            <a:endParaRPr lang="zh-CN" altLang="en-US" sz="1600" b="0" i="0">
              <a:solidFill>
                <a:srgbClr val="373A40"/>
              </a:solidFill>
              <a:latin typeface="-apple-system"/>
              <a:ea typeface="-apple-system"/>
            </a:endParaRPr>
          </a:p>
          <a:p>
            <a:pPr marL="285750" lvl="1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资源优化：用“</a:t>
            </a:r>
            <a:r>
              <a:rPr lang="en-US" altLang="zh-CN" sz="1600" b="0" i="0">
                <a:solidFill>
                  <a:srgbClr val="373A40"/>
                </a:solidFill>
                <a:latin typeface="-apple-system"/>
                <a:ea typeface="-apple-system"/>
              </a:rPr>
              <a:t>100</a:t>
            </a:r>
            <a:r>
              <a:rPr lang="zh-CN" altLang="en-US" sz="1600" b="0" i="0">
                <a:solidFill>
                  <a:srgbClr val="373A40"/>
                </a:solidFill>
                <a:latin typeface="-apple-system"/>
                <a:ea typeface="-apple-system"/>
              </a:rPr>
              <a:t>元预算办晚会”案例，说明如何平衡成本与效果。</a:t>
            </a:r>
            <a:endParaRPr lang="zh-CN" altLang="en-US" sz="1600" b="0" i="0">
              <a:solidFill>
                <a:srgbClr val="373A40"/>
              </a:solidFill>
              <a:latin typeface="-apple-system"/>
              <a:ea typeface="-apple-system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869950" y="120650"/>
            <a:ext cx="10515600" cy="92773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60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项目管理</a:t>
            </a:r>
            <a:endParaRPr lang="zh-CN" altLang="en-US" sz="360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087120" y="1202690"/>
            <a:ext cx="9290685" cy="65659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</a:pPr>
            <a:r>
              <a:rPr lang="zh-CN" altLang="en-US" sz="2000" b="0" i="0">
                <a:solidFill>
                  <a:srgbClr val="373A40"/>
                </a:solidFill>
                <a:latin typeface="+mn-ea"/>
              </a:rPr>
              <a:t>二、项目管理的</a:t>
            </a:r>
            <a:r>
              <a:rPr lang="en-US" altLang="zh-CN" sz="2000" b="0" i="0">
                <a:solidFill>
                  <a:srgbClr val="373A40"/>
                </a:solidFill>
                <a:latin typeface="+mn-ea"/>
              </a:rPr>
              <a:t>5</a:t>
            </a:r>
            <a:r>
              <a:rPr lang="zh-CN" altLang="en-US" sz="2000" b="0" i="0">
                <a:solidFill>
                  <a:srgbClr val="373A40"/>
                </a:solidFill>
                <a:latin typeface="+mn-ea"/>
              </a:rPr>
              <a:t>大过程</a:t>
            </a:r>
            <a:endParaRPr lang="zh-CN" altLang="en-US" sz="1600" b="0" i="0">
              <a:solidFill>
                <a:srgbClr val="373A40"/>
              </a:solidFill>
              <a:latin typeface="-apple-system"/>
              <a:ea typeface="-apple-system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869950" y="120650"/>
            <a:ext cx="10515600" cy="92773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60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项目管理</a:t>
            </a:r>
            <a:endParaRPr lang="zh-CN" altLang="en-US" sz="360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028700" y="2085340"/>
          <a:ext cx="9424035" cy="3178175"/>
        </p:xfrm>
        <a:graphic>
          <a:graphicData uri="http://schemas.openxmlformats.org/drawingml/2006/table">
            <a:tbl>
              <a:tblPr firstRow="1">
                <a:tableStyleId>{BA438BAE-C063-4DA8-B2CE-7D2002D32457}</a:tableStyleId>
              </a:tblPr>
              <a:tblGrid>
                <a:gridCol w="1222375"/>
                <a:gridCol w="3952875"/>
                <a:gridCol w="4248785"/>
              </a:tblGrid>
              <a:tr h="481330"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阶段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操作任务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常见误区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</a:tr>
              <a:tr h="481330"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启动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定义目标（如：设计班级环保方案）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目标模糊导致后期方向偏离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</a:tr>
              <a:tr h="481330"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规划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拆分任务、绘制甘特图、分配预算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忽略备用方案（</a:t>
                      </a:r>
                      <a:r>
                        <a:rPr lang="en-US" altLang="zh-CN" sz="1600"/>
                        <a:t>Plan B</a:t>
                      </a:r>
                      <a:r>
                        <a:rPr lang="zh-CN" altLang="en-US" sz="1600"/>
                        <a:t>）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</a:tr>
              <a:tr h="481330"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执行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团队协作落实任务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负责人大包大揽，成员参与不足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</a:tr>
              <a:tr h="481330"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监控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每日站会同步进度，用看板管理风险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忽视数据记录（如时间偏差＞需预警）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</a:tr>
              <a:tr h="771525"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收尾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成果展示</a:t>
                      </a:r>
                      <a:r>
                        <a:rPr lang="en-US" altLang="zh-CN" sz="1600"/>
                        <a:t>+</a:t>
                      </a:r>
                      <a:r>
                        <a:rPr lang="zh-CN" altLang="en-US" sz="1600"/>
                        <a:t>复盘报告（成功</a:t>
                      </a:r>
                      <a:r>
                        <a:rPr lang="en-US" altLang="zh-CN" sz="1600"/>
                        <a:t>/</a:t>
                      </a:r>
                      <a:r>
                        <a:rPr lang="zh-CN" altLang="en-US" sz="1600"/>
                        <a:t>失败皆需总结）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  <a:tc>
                  <a:txBody>
                    <a:bodyPr/>
                    <a:p>
                      <a:pPr algn="l"/>
                      <a:r>
                        <a:rPr lang="zh-CN" altLang="en-US" sz="1600"/>
                        <a:t>忽略文档归档，经验无法沉淀</a:t>
                      </a:r>
                      <a:endParaRPr lang="zh-CN" altLang="en-US" sz="1600"/>
                    </a:p>
                  </a:txBody>
                  <a:tcPr marL="30797" marR="30797" marT="30797" marB="30797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087120" y="1202690"/>
            <a:ext cx="10894060" cy="416115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</a:pPr>
            <a:r>
              <a:rPr lang="zh-CN" altLang="en-US" sz="2000" b="0" i="0">
                <a:solidFill>
                  <a:srgbClr val="373A40"/>
                </a:solidFill>
                <a:latin typeface="+mn-ea"/>
              </a:rPr>
              <a:t>三、项目管理中的</a:t>
            </a:r>
            <a:r>
              <a:rPr lang="zh-CN" altLang="en-US" sz="2000">
                <a:solidFill>
                  <a:srgbClr val="373A40"/>
                </a:solidFill>
                <a:latin typeface="+mn-ea"/>
                <a:sym typeface="+mn-ea"/>
              </a:rPr>
              <a:t>能力培养四维度</a:t>
            </a:r>
            <a:endParaRPr lang="zh-CN" altLang="en-US" sz="2000" b="0" i="0">
              <a:solidFill>
                <a:srgbClr val="373A40"/>
              </a:solidFill>
              <a:latin typeface="-apple-system"/>
              <a:ea typeface="-apple-system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400"/>
              </a:spcAft>
              <a:buFont typeface="Wingdings" panose="05000000000000000000" charset="0"/>
              <a:buChar char="Ø"/>
            </a:pPr>
            <a:r>
              <a:rPr lang="zh-CN" altLang="en-US" sz="2000" b="0" i="0">
                <a:solidFill>
                  <a:srgbClr val="373A40"/>
                </a:solidFill>
                <a:latin typeface="+mn-ea"/>
                <a:cs typeface="+mn-ea"/>
              </a:rPr>
              <a:t>硬技能：</a:t>
            </a:r>
            <a:r>
              <a:rPr lang="en-US" altLang="zh-CN" sz="2000" b="0" i="0">
                <a:solidFill>
                  <a:srgbClr val="373A40"/>
                </a:solidFill>
                <a:latin typeface="+mn-ea"/>
                <a:cs typeface="+mn-ea"/>
              </a:rPr>
              <a:t>WBS</a:t>
            </a:r>
            <a:r>
              <a:rPr lang="zh-CN" altLang="en-US" sz="2000" b="0" i="0">
                <a:solidFill>
                  <a:srgbClr val="373A40"/>
                </a:solidFill>
                <a:latin typeface="+mn-ea"/>
                <a:cs typeface="+mn-ea"/>
              </a:rPr>
              <a:t>分解（如将</a:t>
            </a:r>
            <a:r>
              <a:rPr lang="en-US" altLang="zh-CN" sz="2000" b="0" i="0">
                <a:solidFill>
                  <a:srgbClr val="373A40"/>
                </a:solidFill>
                <a:latin typeface="+mn-ea"/>
                <a:cs typeface="+mn-ea"/>
              </a:rPr>
              <a:t>“</a:t>
            </a:r>
            <a:r>
              <a:rPr lang="zh-CN" altLang="en-US" sz="2000" b="0" i="0">
                <a:solidFill>
                  <a:srgbClr val="373A40"/>
                </a:solidFill>
                <a:latin typeface="+mn-ea"/>
                <a:cs typeface="+mn-ea"/>
              </a:rPr>
              <a:t>晚会筹备</a:t>
            </a:r>
            <a:r>
              <a:rPr lang="en-US" altLang="zh-CN" sz="2000" b="0" i="0">
                <a:solidFill>
                  <a:srgbClr val="373A40"/>
                </a:solidFill>
                <a:latin typeface="+mn-ea"/>
                <a:cs typeface="+mn-ea"/>
              </a:rPr>
              <a:t>”</a:t>
            </a:r>
            <a:r>
              <a:rPr lang="zh-CN" altLang="en-US" sz="2000" b="0" i="0">
                <a:solidFill>
                  <a:srgbClr val="373A40"/>
                </a:solidFill>
                <a:latin typeface="+mn-ea"/>
                <a:cs typeface="+mn-ea"/>
              </a:rPr>
              <a:t>拆解为</a:t>
            </a:r>
            <a:r>
              <a:rPr lang="en-US" altLang="zh-CN" sz="2000" b="0" i="0">
                <a:solidFill>
                  <a:srgbClr val="373A40"/>
                </a:solidFill>
                <a:latin typeface="+mn-ea"/>
                <a:cs typeface="+mn-ea"/>
              </a:rPr>
              <a:t>10</a:t>
            </a:r>
            <a:r>
              <a:rPr lang="zh-CN" altLang="en-US" sz="2000" b="0" i="0">
                <a:solidFill>
                  <a:srgbClr val="373A40"/>
                </a:solidFill>
                <a:latin typeface="+mn-ea"/>
                <a:cs typeface="+mn-ea"/>
              </a:rPr>
              <a:t>项子任务）、关键路径计算；</a:t>
            </a:r>
            <a:endParaRPr lang="en-US" altLang="zh-CN" sz="2000" b="0" i="0">
              <a:solidFill>
                <a:srgbClr val="373A40"/>
              </a:solidFill>
              <a:latin typeface="+mn-ea"/>
              <a:cs typeface="+mn-ea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2000" b="0" i="0">
                <a:solidFill>
                  <a:srgbClr val="373A40"/>
                </a:solidFill>
                <a:latin typeface="+mn-ea"/>
                <a:cs typeface="+mn-ea"/>
              </a:rPr>
              <a:t>软技能：结构化表达（例：汇报时用</a:t>
            </a:r>
            <a:r>
              <a:rPr lang="en-US" altLang="zh-CN" sz="2000" b="0" i="0">
                <a:solidFill>
                  <a:srgbClr val="373A40"/>
                </a:solidFill>
                <a:latin typeface="+mn-ea"/>
                <a:cs typeface="+mn-ea"/>
              </a:rPr>
              <a:t>“</a:t>
            </a:r>
            <a:r>
              <a:rPr lang="zh-CN" altLang="en-US" sz="2000" b="0" i="0">
                <a:solidFill>
                  <a:srgbClr val="373A40"/>
                </a:solidFill>
                <a:latin typeface="+mn-ea"/>
                <a:cs typeface="+mn-ea"/>
              </a:rPr>
              <a:t>阶段</a:t>
            </a:r>
            <a:r>
              <a:rPr lang="en-US" altLang="zh-CN" sz="2000" b="0" i="0">
                <a:solidFill>
                  <a:srgbClr val="373A40"/>
                </a:solidFill>
                <a:latin typeface="+mn-ea"/>
                <a:cs typeface="+mn-ea"/>
              </a:rPr>
              <a:t>-</a:t>
            </a:r>
            <a:r>
              <a:rPr lang="zh-CN" altLang="en-US" sz="2000" b="0" i="0">
                <a:solidFill>
                  <a:srgbClr val="373A40"/>
                </a:solidFill>
                <a:latin typeface="+mn-ea"/>
                <a:cs typeface="+mn-ea"/>
              </a:rPr>
              <a:t>进度</a:t>
            </a:r>
            <a:r>
              <a:rPr lang="en-US" altLang="zh-CN" sz="2000" b="0" i="0">
                <a:solidFill>
                  <a:srgbClr val="373A40"/>
                </a:solidFill>
                <a:latin typeface="+mn-ea"/>
                <a:cs typeface="+mn-ea"/>
              </a:rPr>
              <a:t>-</a:t>
            </a:r>
            <a:r>
              <a:rPr lang="zh-CN" altLang="en-US" sz="2000" b="0" i="0">
                <a:solidFill>
                  <a:srgbClr val="373A40"/>
                </a:solidFill>
                <a:latin typeface="+mn-ea"/>
                <a:cs typeface="+mn-ea"/>
              </a:rPr>
              <a:t>成本</a:t>
            </a:r>
            <a:r>
              <a:rPr lang="en-US" altLang="zh-CN" sz="2000" b="0" i="0">
                <a:solidFill>
                  <a:srgbClr val="373A40"/>
                </a:solidFill>
                <a:latin typeface="+mn-ea"/>
                <a:cs typeface="+mn-ea"/>
              </a:rPr>
              <a:t>-</a:t>
            </a:r>
            <a:r>
              <a:rPr lang="zh-CN" altLang="en-US" sz="2000" b="0" i="0">
                <a:solidFill>
                  <a:srgbClr val="373A40"/>
                </a:solidFill>
                <a:latin typeface="+mn-ea"/>
                <a:cs typeface="+mn-ea"/>
              </a:rPr>
              <a:t>风险</a:t>
            </a:r>
            <a:r>
              <a:rPr lang="en-US" altLang="zh-CN" sz="2000" b="0" i="0">
                <a:solidFill>
                  <a:srgbClr val="373A40"/>
                </a:solidFill>
                <a:latin typeface="+mn-ea"/>
                <a:cs typeface="+mn-ea"/>
              </a:rPr>
              <a:t>”</a:t>
            </a:r>
            <a:r>
              <a:rPr lang="zh-CN" altLang="en-US" sz="2000" b="0" i="0">
                <a:solidFill>
                  <a:srgbClr val="373A40"/>
                </a:solidFill>
                <a:latin typeface="+mn-ea"/>
                <a:cs typeface="+mn-ea"/>
              </a:rPr>
              <a:t>框架）、冲突调解技巧；</a:t>
            </a:r>
            <a:endParaRPr lang="en-US" altLang="zh-CN" sz="2000" b="0" i="0">
              <a:solidFill>
                <a:srgbClr val="373A40"/>
              </a:solidFill>
              <a:latin typeface="+mn-ea"/>
              <a:cs typeface="+mn-ea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2000" b="0" i="0">
                <a:solidFill>
                  <a:srgbClr val="373A40"/>
                </a:solidFill>
                <a:latin typeface="+mn-ea"/>
                <a:cs typeface="+mn-ea"/>
              </a:rPr>
              <a:t>工具应用：学习使用</a:t>
            </a:r>
            <a:r>
              <a:rPr lang="en-US" altLang="zh-CN" sz="2000" b="0" i="0">
                <a:solidFill>
                  <a:srgbClr val="373A40"/>
                </a:solidFill>
                <a:latin typeface="+mn-ea"/>
                <a:cs typeface="+mn-ea"/>
              </a:rPr>
              <a:t>Trello</a:t>
            </a:r>
            <a:r>
              <a:rPr lang="zh-CN" altLang="en-US" sz="2000" b="0" i="0">
                <a:solidFill>
                  <a:srgbClr val="373A40"/>
                </a:solidFill>
                <a:latin typeface="+mn-ea"/>
                <a:cs typeface="+mn-ea"/>
              </a:rPr>
              <a:t>管理任务、</a:t>
            </a:r>
            <a:r>
              <a:rPr lang="en-US" altLang="zh-CN" sz="2000" b="0" i="0">
                <a:solidFill>
                  <a:srgbClr val="373A40"/>
                </a:solidFill>
                <a:latin typeface="+mn-ea"/>
                <a:cs typeface="+mn-ea"/>
              </a:rPr>
              <a:t>Excel</a:t>
            </a:r>
            <a:r>
              <a:rPr lang="zh-CN" altLang="en-US" sz="2000" b="0" i="0">
                <a:solidFill>
                  <a:srgbClr val="373A40"/>
                </a:solidFill>
                <a:latin typeface="+mn-ea"/>
                <a:cs typeface="+mn-ea"/>
              </a:rPr>
              <a:t>跟踪预算；</a:t>
            </a:r>
            <a:endParaRPr lang="en-US" altLang="zh-CN" sz="2000" b="0" i="0">
              <a:solidFill>
                <a:srgbClr val="373A40"/>
              </a:solidFill>
              <a:latin typeface="+mn-ea"/>
              <a:cs typeface="+mn-ea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2000" b="0" i="0">
                <a:solidFill>
                  <a:srgbClr val="373A40"/>
                </a:solidFill>
                <a:latin typeface="+mn-ea"/>
                <a:cs typeface="+mn-ea"/>
              </a:rPr>
              <a:t>风险思维：预判</a:t>
            </a:r>
            <a:r>
              <a:rPr lang="en-US" altLang="zh-CN" sz="2000" b="0" i="0">
                <a:solidFill>
                  <a:srgbClr val="373A40"/>
                </a:solidFill>
                <a:latin typeface="+mn-ea"/>
                <a:cs typeface="+mn-ea"/>
              </a:rPr>
              <a:t>“</a:t>
            </a:r>
            <a:r>
              <a:rPr lang="zh-CN" altLang="en-US" sz="2000" b="0" i="0">
                <a:solidFill>
                  <a:srgbClr val="373A40"/>
                </a:solidFill>
                <a:latin typeface="+mn-ea"/>
                <a:cs typeface="+mn-ea"/>
              </a:rPr>
              <a:t>设备故障</a:t>
            </a:r>
            <a:r>
              <a:rPr lang="en-US" altLang="zh-CN" sz="2000" b="0" i="0">
                <a:solidFill>
                  <a:srgbClr val="373A40"/>
                </a:solidFill>
                <a:latin typeface="+mn-ea"/>
                <a:cs typeface="+mn-ea"/>
              </a:rPr>
              <a:t>”“</a:t>
            </a:r>
            <a:r>
              <a:rPr lang="zh-CN" altLang="en-US" sz="2000" b="0" i="0">
                <a:solidFill>
                  <a:srgbClr val="373A40"/>
                </a:solidFill>
                <a:latin typeface="+mn-ea"/>
                <a:cs typeface="+mn-ea"/>
              </a:rPr>
              <a:t>人员缺席</a:t>
            </a:r>
            <a:r>
              <a:rPr lang="en-US" altLang="zh-CN" sz="2000" b="0" i="0">
                <a:solidFill>
                  <a:srgbClr val="373A40"/>
                </a:solidFill>
                <a:latin typeface="+mn-ea"/>
                <a:cs typeface="+mn-ea"/>
              </a:rPr>
              <a:t>”</a:t>
            </a:r>
            <a:r>
              <a:rPr lang="zh-CN" altLang="en-US" sz="2000" b="0" i="0">
                <a:solidFill>
                  <a:srgbClr val="373A40"/>
                </a:solidFill>
                <a:latin typeface="+mn-ea"/>
                <a:cs typeface="+mn-ea"/>
              </a:rPr>
              <a:t>等场景并制定应对表。</a:t>
            </a:r>
            <a:endParaRPr lang="zh-CN" altLang="en-US" sz="2000" b="0" i="0">
              <a:solidFill>
                <a:srgbClr val="373A40"/>
              </a:solidFill>
              <a:latin typeface="+mn-ea"/>
              <a:cs typeface="+mn-ea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00" b="0" i="0">
              <a:solidFill>
                <a:srgbClr val="373A40"/>
              </a:solidFill>
              <a:latin typeface="-apple-system"/>
              <a:ea typeface="-apple-system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00" b="0" i="0">
              <a:solidFill>
                <a:srgbClr val="373A40"/>
              </a:solidFill>
              <a:latin typeface="-apple-system"/>
              <a:ea typeface="-apple-system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869950" y="120650"/>
            <a:ext cx="10515600" cy="92773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600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项目管理</a:t>
            </a:r>
            <a:endParaRPr lang="zh-CN" altLang="en-US" sz="3600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7" name="图片 1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软件开发流程</a:t>
            </a:r>
            <a:endParaRPr lang="zh-CN" altLang="en-US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7830" y="3517900"/>
            <a:ext cx="288290" cy="406400"/>
          </a:xfrm>
          <a:prstGeom prst="rect">
            <a:avLst/>
          </a:prstGeom>
        </p:spPr>
      </p:pic>
      <p:pic>
        <p:nvPicPr>
          <p:cNvPr id="5" name="图片 4" descr="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335" y="4316730"/>
            <a:ext cx="982345" cy="406400"/>
          </a:xfrm>
          <a:prstGeom prst="rect">
            <a:avLst/>
          </a:prstGeom>
        </p:spPr>
      </p:pic>
      <p:pic>
        <p:nvPicPr>
          <p:cNvPr id="8" name="图片 7" descr="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0980" y="3517900"/>
            <a:ext cx="262255" cy="1205230"/>
          </a:xfrm>
          <a:prstGeom prst="rect">
            <a:avLst/>
          </a:prstGeom>
        </p:spPr>
      </p:pic>
      <p:pic>
        <p:nvPicPr>
          <p:cNvPr id="9" name="图片 8" descr="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90980" y="3111500"/>
            <a:ext cx="1755140" cy="406400"/>
          </a:xfrm>
          <a:prstGeom prst="rect">
            <a:avLst/>
          </a:prstGeom>
        </p:spPr>
      </p:pic>
      <p:pic>
        <p:nvPicPr>
          <p:cNvPr id="10" name="图片 9" descr="5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57830" y="4468495"/>
            <a:ext cx="1767840" cy="419100"/>
          </a:xfrm>
          <a:prstGeom prst="rect">
            <a:avLst/>
          </a:prstGeom>
        </p:spPr>
      </p:pic>
      <p:pic>
        <p:nvPicPr>
          <p:cNvPr id="11" name="图片 10" descr="6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57830" y="3865880"/>
            <a:ext cx="288290" cy="602615"/>
          </a:xfrm>
          <a:prstGeom prst="rect">
            <a:avLst/>
          </a:prstGeom>
        </p:spPr>
      </p:pic>
      <p:pic>
        <p:nvPicPr>
          <p:cNvPr id="12" name="图片 11" descr="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437380" y="4023360"/>
            <a:ext cx="288290" cy="445135"/>
          </a:xfrm>
          <a:prstGeom prst="rect">
            <a:avLst/>
          </a:prstGeom>
        </p:spPr>
      </p:pic>
      <p:pic>
        <p:nvPicPr>
          <p:cNvPr id="13" name="图片 12" descr="8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893810" y="3865880"/>
            <a:ext cx="288290" cy="602615"/>
          </a:xfrm>
          <a:prstGeom prst="rect">
            <a:avLst/>
          </a:prstGeom>
        </p:spPr>
      </p:pic>
      <p:pic>
        <p:nvPicPr>
          <p:cNvPr id="14" name="图片 13" descr="11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893810" y="4468495"/>
            <a:ext cx="1729105" cy="419100"/>
          </a:xfrm>
          <a:prstGeom prst="rect">
            <a:avLst/>
          </a:prstGeom>
        </p:spPr>
      </p:pic>
      <p:pic>
        <p:nvPicPr>
          <p:cNvPr id="15" name="图片 14" descr="9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360660" y="3249930"/>
            <a:ext cx="262255" cy="1218565"/>
          </a:xfrm>
          <a:prstGeom prst="rect">
            <a:avLst/>
          </a:prstGeom>
        </p:spPr>
      </p:pic>
      <p:pic>
        <p:nvPicPr>
          <p:cNvPr id="16" name="图片 15" descr="10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622915" y="3249930"/>
            <a:ext cx="1047750" cy="406400"/>
          </a:xfrm>
          <a:prstGeom prst="rect">
            <a:avLst/>
          </a:prstGeom>
        </p:spPr>
      </p:pic>
      <p:pic>
        <p:nvPicPr>
          <p:cNvPr id="18" name="图片 17" descr="5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 rot="10800000">
            <a:off x="4442460" y="3072765"/>
            <a:ext cx="1764665" cy="419100"/>
          </a:xfrm>
          <a:prstGeom prst="rect">
            <a:avLst/>
          </a:prstGeom>
        </p:spPr>
      </p:pic>
      <p:pic>
        <p:nvPicPr>
          <p:cNvPr id="19" name="图片 18" descr="6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 rot="10800000">
            <a:off x="4442460" y="3491865"/>
            <a:ext cx="287655" cy="602615"/>
          </a:xfrm>
          <a:prstGeom prst="rect">
            <a:avLst/>
          </a:prstGeom>
        </p:spPr>
      </p:pic>
      <p:pic>
        <p:nvPicPr>
          <p:cNvPr id="20" name="图片 19" descr="7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 rot="10800000">
            <a:off x="5919470" y="3491865"/>
            <a:ext cx="287655" cy="445135"/>
          </a:xfrm>
          <a:prstGeom prst="rect">
            <a:avLst/>
          </a:prstGeom>
        </p:spPr>
      </p:pic>
      <p:pic>
        <p:nvPicPr>
          <p:cNvPr id="24" name="图片 23" descr="5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919470" y="4468495"/>
            <a:ext cx="1767840" cy="419100"/>
          </a:xfrm>
          <a:prstGeom prst="rect">
            <a:avLst/>
          </a:prstGeom>
        </p:spPr>
      </p:pic>
      <p:pic>
        <p:nvPicPr>
          <p:cNvPr id="25" name="图片 24" descr="6"/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919470" y="3865880"/>
            <a:ext cx="288290" cy="602615"/>
          </a:xfrm>
          <a:prstGeom prst="rect">
            <a:avLst/>
          </a:prstGeom>
        </p:spPr>
      </p:pic>
      <p:pic>
        <p:nvPicPr>
          <p:cNvPr id="26" name="图片 25" descr="7"/>
          <p:cNvPicPr>
            <a:picLocks noChangeAspect="1"/>
          </p:cNvPicPr>
          <p:nvPr>
            <p:custDataLst>
              <p:tags r:id="rId53"/>
            </p:custDataLst>
          </p:nvPr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399020" y="4023360"/>
            <a:ext cx="288290" cy="445135"/>
          </a:xfrm>
          <a:prstGeom prst="rect">
            <a:avLst/>
          </a:prstGeom>
        </p:spPr>
      </p:pic>
      <p:pic>
        <p:nvPicPr>
          <p:cNvPr id="29" name="图片 28" descr="5"/>
          <p:cNvPicPr>
            <a:picLocks noChangeAspect="1"/>
          </p:cNvPicPr>
          <p:nvPr>
            <p:custDataLst>
              <p:tags r:id="rId56"/>
            </p:custDataLst>
          </p:nvPr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 rot="10800000">
            <a:off x="7396480" y="3072765"/>
            <a:ext cx="1786890" cy="419100"/>
          </a:xfrm>
          <a:prstGeom prst="rect">
            <a:avLst/>
          </a:prstGeom>
        </p:spPr>
      </p:pic>
      <p:pic>
        <p:nvPicPr>
          <p:cNvPr id="30" name="图片 29" descr="6"/>
          <p:cNvPicPr>
            <a:picLocks noChangeAspect="1"/>
          </p:cNvPicPr>
          <p:nvPr>
            <p:custDataLst>
              <p:tags r:id="rId59"/>
            </p:custDataLst>
          </p:nvPr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 rot="10800000">
            <a:off x="7396480" y="3491865"/>
            <a:ext cx="291465" cy="602615"/>
          </a:xfrm>
          <a:prstGeom prst="rect">
            <a:avLst/>
          </a:prstGeom>
        </p:spPr>
      </p:pic>
      <p:pic>
        <p:nvPicPr>
          <p:cNvPr id="31" name="图片 30" descr="7"/>
          <p:cNvPicPr>
            <a:picLocks noChangeAspect="1"/>
          </p:cNvPicPr>
          <p:nvPr>
            <p:custDataLst>
              <p:tags r:id="rId62"/>
            </p:custDataLst>
          </p:nvPr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 rot="10800000">
            <a:off x="8891905" y="3491865"/>
            <a:ext cx="291465" cy="445135"/>
          </a:xfrm>
          <a:prstGeom prst="rect">
            <a:avLst/>
          </a:prstGeom>
        </p:spPr>
      </p:pic>
      <p:pic>
        <p:nvPicPr>
          <p:cNvPr id="33" name="图片 32" descr="343538343130363b343538383237383bbfaab7a2"/>
          <p:cNvPicPr>
            <a:picLocks noChangeAspect="1"/>
          </p:cNvPicPr>
          <p:nvPr>
            <p:custDataLst>
              <p:tags r:id="rId65"/>
            </p:custDataLst>
          </p:nvPr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486265" y="3656330"/>
            <a:ext cx="552450" cy="552450"/>
          </a:xfrm>
          <a:prstGeom prst="rect">
            <a:avLst/>
          </a:prstGeom>
        </p:spPr>
      </p:pic>
      <p:pic>
        <p:nvPicPr>
          <p:cNvPr id="34" name="图片 33" descr="343538343130363b343538383237393bd7cabdf0"/>
          <p:cNvPicPr>
            <a:picLocks noChangeAspect="1"/>
          </p:cNvPicPr>
          <p:nvPr>
            <p:custDataLst>
              <p:tags r:id="rId68"/>
            </p:custDataLst>
          </p:nvPr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8004810" y="3656330"/>
            <a:ext cx="552450" cy="552450"/>
          </a:xfrm>
          <a:prstGeom prst="rect">
            <a:avLst/>
          </a:prstGeom>
        </p:spPr>
      </p:pic>
      <p:pic>
        <p:nvPicPr>
          <p:cNvPr id="35" name="图片 34" descr="343538343130363b343538383332313bc8d5c0fa"/>
          <p:cNvPicPr>
            <a:picLocks noChangeAspect="1"/>
          </p:cNvPicPr>
          <p:nvPr>
            <p:custDataLst>
              <p:tags r:id="rId71"/>
            </p:custDataLst>
          </p:nvPr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3560445" y="3656330"/>
            <a:ext cx="552450" cy="552450"/>
          </a:xfrm>
          <a:prstGeom prst="rect">
            <a:avLst/>
          </a:prstGeom>
        </p:spPr>
      </p:pic>
      <p:pic>
        <p:nvPicPr>
          <p:cNvPr id="43" name="图片 42" descr="343538343130363b343538383333343bcfe0bbfa"/>
          <p:cNvPicPr>
            <a:picLocks noChangeAspect="1"/>
          </p:cNvPicPr>
          <p:nvPr>
            <p:custDataLst>
              <p:tags r:id="rId74"/>
            </p:custDataLst>
          </p:nvPr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5041900" y="3656330"/>
            <a:ext cx="552450" cy="552450"/>
          </a:xfrm>
          <a:prstGeom prst="rect">
            <a:avLst/>
          </a:prstGeom>
        </p:spPr>
      </p:pic>
      <p:pic>
        <p:nvPicPr>
          <p:cNvPr id="53" name="图片 52" descr="343538343130363b343538383334393bd3cabcfe"/>
          <p:cNvPicPr>
            <a:picLocks noChangeAspect="1"/>
          </p:cNvPicPr>
          <p:nvPr>
            <p:custDataLst>
              <p:tags r:id="rId77"/>
            </p:custDataLst>
          </p:nvPr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6523355" y="3656330"/>
            <a:ext cx="552450" cy="552450"/>
          </a:xfrm>
          <a:prstGeom prst="rect">
            <a:avLst/>
          </a:prstGeom>
        </p:spPr>
      </p:pic>
      <p:pic>
        <p:nvPicPr>
          <p:cNvPr id="36" name="图片 35" descr="343538343130363b343538383238303bccf5c4bf"/>
          <p:cNvPicPr>
            <a:picLocks noChangeAspect="1"/>
          </p:cNvPicPr>
          <p:nvPr>
            <p:custDataLst>
              <p:tags r:id="rId80"/>
            </p:custDataLst>
          </p:nvPr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2078990" y="3656330"/>
            <a:ext cx="552450" cy="552450"/>
          </a:xfrm>
          <a:prstGeom prst="rect">
            <a:avLst/>
          </a:prstGeom>
        </p:spPr>
      </p:pic>
      <p:sp>
        <p:nvSpPr>
          <p:cNvPr id="39" name="文本框 38"/>
          <p:cNvSpPr txBox="1"/>
          <p:nvPr>
            <p:custDataLst>
              <p:tags r:id="rId83"/>
            </p:custDataLst>
          </p:nvPr>
        </p:nvSpPr>
        <p:spPr>
          <a:xfrm>
            <a:off x="1490980" y="2528570"/>
            <a:ext cx="1490345" cy="380365"/>
          </a:xfrm>
          <a:prstGeom prst="rect">
            <a:avLst/>
          </a:prstGeom>
          <a:noFill/>
        </p:spPr>
        <p:txBody>
          <a:bodyPr wrap="square" bIns="0" rtlCol="0">
            <a:normAutofit fontScale="77500"/>
          </a:bodyPr>
          <a:p>
            <a:pPr algn="ctr"/>
            <a:r>
              <a:rPr lang="zh-CN" altLang="en-US" sz="2500" spc="150">
                <a:solidFill>
                  <a:srgbClr val="6096E6"/>
                </a:solidFill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需求分析</a:t>
            </a:r>
            <a:endParaRPr lang="zh-CN" altLang="en-US" sz="2500" spc="150">
              <a:solidFill>
                <a:schemeClr val="accent1"/>
              </a:solidFill>
              <a:uFillTx/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endParaRPr lang="zh-CN" altLang="en-US" sz="2500" spc="150">
              <a:solidFill>
                <a:schemeClr val="accent1"/>
              </a:solidFill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84"/>
            </p:custDataLst>
          </p:nvPr>
        </p:nvSpPr>
        <p:spPr>
          <a:xfrm>
            <a:off x="4447540" y="2411730"/>
            <a:ext cx="1760220" cy="614045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p>
            <a:pPr algn="ctr"/>
            <a:r>
              <a:rPr lang="zh-CN" altLang="en-US" sz="2500" spc="300">
                <a:solidFill>
                  <a:srgbClr val="56CA95"/>
                </a:solidFill>
                <a:uFillTx/>
                <a:latin typeface="黑体" panose="02010609060101010101" charset="-122"/>
                <a:ea typeface="黑体" panose="02010609060101010101" charset="-122"/>
              </a:rPr>
              <a:t>软件实现</a:t>
            </a:r>
            <a:endParaRPr lang="zh-CN" altLang="en-US" sz="2500" spc="300">
              <a:solidFill>
                <a:srgbClr val="56CA95"/>
              </a:solidFill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85"/>
            </p:custDataLst>
          </p:nvPr>
        </p:nvSpPr>
        <p:spPr>
          <a:xfrm>
            <a:off x="7579995" y="2528570"/>
            <a:ext cx="1481455" cy="380365"/>
          </a:xfrm>
          <a:prstGeom prst="rect">
            <a:avLst/>
          </a:prstGeom>
          <a:noFill/>
        </p:spPr>
        <p:txBody>
          <a:bodyPr wrap="square" bIns="0" rtlCol="0">
            <a:normAutofit fontScale="87500" lnSpcReduction="10000"/>
          </a:bodyPr>
          <a:p>
            <a:pPr algn="ctr"/>
            <a:r>
              <a:rPr lang="zh-CN" altLang="en-US" sz="2500" spc="300">
                <a:solidFill>
                  <a:srgbClr val="F18870"/>
                </a:solidFill>
                <a:uFillTx/>
                <a:latin typeface="黑体" panose="02010609060101010101" charset="-122"/>
                <a:ea typeface="黑体" panose="02010609060101010101" charset="-122"/>
              </a:rPr>
              <a:t>软件上线</a:t>
            </a:r>
            <a:endParaRPr lang="zh-CN" altLang="en-US" sz="2500" spc="300">
              <a:solidFill>
                <a:srgbClr val="F18870"/>
              </a:solidFill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86"/>
            </p:custDataLst>
          </p:nvPr>
        </p:nvSpPr>
        <p:spPr>
          <a:xfrm>
            <a:off x="9061450" y="5205730"/>
            <a:ext cx="1402080" cy="376555"/>
          </a:xfrm>
          <a:prstGeom prst="rect">
            <a:avLst/>
          </a:prstGeom>
          <a:noFill/>
        </p:spPr>
        <p:txBody>
          <a:bodyPr wrap="square" bIns="0" rtlCol="0">
            <a:normAutofit fontScale="80000"/>
          </a:bodyPr>
          <a:p>
            <a:pPr algn="ctr"/>
            <a:r>
              <a:rPr lang="zh-CN" altLang="en-US" sz="2500" spc="300">
                <a:solidFill>
                  <a:schemeClr val="accent6">
                    <a:lumMod val="75000"/>
                  </a:schemeClr>
                </a:solidFill>
                <a:uFillTx/>
                <a:latin typeface="黑体" panose="02010609060101010101" charset="-122"/>
                <a:ea typeface="黑体" panose="02010609060101010101" charset="-122"/>
              </a:rPr>
              <a:t>软件运维</a:t>
            </a:r>
            <a:endParaRPr lang="zh-CN" altLang="en-US" sz="2500" spc="300">
              <a:solidFill>
                <a:schemeClr val="accent6">
                  <a:lumMod val="75000"/>
                </a:schemeClr>
              </a:solidFill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87"/>
            </p:custDataLst>
          </p:nvPr>
        </p:nvSpPr>
        <p:spPr>
          <a:xfrm>
            <a:off x="6098539" y="5205730"/>
            <a:ext cx="1490345" cy="376555"/>
          </a:xfrm>
          <a:prstGeom prst="rect">
            <a:avLst/>
          </a:prstGeom>
          <a:noFill/>
        </p:spPr>
        <p:txBody>
          <a:bodyPr wrap="square" bIns="0" rtlCol="0">
            <a:normAutofit fontScale="87500" lnSpcReduction="10000"/>
          </a:bodyPr>
          <a:p>
            <a:pPr algn="ctr"/>
            <a:r>
              <a:rPr lang="zh-CN" altLang="en-US" sz="2500" spc="300">
                <a:solidFill>
                  <a:srgbClr val="FFBA55"/>
                </a:solidFill>
                <a:uFillTx/>
                <a:latin typeface="黑体" panose="02010609060101010101" charset="-122"/>
                <a:ea typeface="黑体" panose="02010609060101010101" charset="-122"/>
              </a:rPr>
              <a:t>软件测试</a:t>
            </a:r>
            <a:endParaRPr lang="zh-CN" altLang="en-US" sz="2500" spc="300">
              <a:solidFill>
                <a:srgbClr val="FFBA55"/>
              </a:solidFill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88"/>
            </p:custDataLst>
          </p:nvPr>
        </p:nvSpPr>
        <p:spPr>
          <a:xfrm>
            <a:off x="3130551" y="5205730"/>
            <a:ext cx="1407159" cy="376555"/>
          </a:xfrm>
          <a:prstGeom prst="rect">
            <a:avLst/>
          </a:prstGeom>
          <a:noFill/>
        </p:spPr>
        <p:txBody>
          <a:bodyPr wrap="square" bIns="0" rtlCol="0">
            <a:normAutofit fontScale="80000"/>
          </a:bodyPr>
          <a:p>
            <a:pPr algn="ctr"/>
            <a:r>
              <a:rPr lang="zh-CN" altLang="en-US" sz="2500" spc="300">
                <a:solidFill>
                  <a:srgbClr val="58B6E5"/>
                </a:solidFill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系统</a:t>
            </a:r>
            <a:r>
              <a:rPr lang="zh-CN" altLang="en-US" sz="2500" spc="300">
                <a:solidFill>
                  <a:srgbClr val="58B6E5"/>
                </a:solidFill>
                <a:uFillTx/>
                <a:latin typeface="黑体" panose="02010609060101010101" charset="-122"/>
                <a:ea typeface="黑体" panose="02010609060101010101" charset="-122"/>
              </a:rPr>
              <a:t>设计</a:t>
            </a:r>
            <a:endParaRPr lang="zh-CN" altLang="en-US" sz="2500" spc="300">
              <a:solidFill>
                <a:srgbClr val="58B6E5"/>
              </a:solidFill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0" name="文本框 49"/>
          <p:cNvSpPr txBox="1"/>
          <p:nvPr>
            <p:custDataLst>
              <p:tags r:id="rId89"/>
            </p:custDataLst>
          </p:nvPr>
        </p:nvSpPr>
        <p:spPr>
          <a:xfrm>
            <a:off x="2164715" y="3132455"/>
            <a:ext cx="535305" cy="36830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b="1" dirty="0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  <a:endParaRPr lang="en-US" altLang="zh-CN" b="1" dirty="0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1" name="文本框 50"/>
          <p:cNvSpPr txBox="1"/>
          <p:nvPr>
            <p:custDataLst>
              <p:tags r:id="rId90"/>
            </p:custDataLst>
          </p:nvPr>
        </p:nvSpPr>
        <p:spPr>
          <a:xfrm>
            <a:off x="3602990" y="4494530"/>
            <a:ext cx="535305" cy="36830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02</a:t>
            </a:r>
            <a:endParaRPr lang="en-US" altLang="zh-CN" b="1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2" name="文本框 51"/>
          <p:cNvSpPr txBox="1"/>
          <p:nvPr>
            <p:custDataLst>
              <p:tags r:id="rId91"/>
            </p:custDataLst>
          </p:nvPr>
        </p:nvSpPr>
        <p:spPr>
          <a:xfrm>
            <a:off x="5090795" y="3103880"/>
            <a:ext cx="535305" cy="36830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  <a:endParaRPr lang="en-US" altLang="zh-CN" b="1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92"/>
            </p:custDataLst>
          </p:nvPr>
        </p:nvSpPr>
        <p:spPr>
          <a:xfrm>
            <a:off x="6564630" y="4494530"/>
            <a:ext cx="535305" cy="36830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b="1">
                <a:solidFill>
                  <a:schemeClr val="dk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04</a:t>
            </a:r>
            <a:endParaRPr lang="en-US" altLang="zh-CN" b="1">
              <a:solidFill>
                <a:schemeClr val="dk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5" name="文本框 54"/>
          <p:cNvSpPr txBox="1"/>
          <p:nvPr>
            <p:custDataLst>
              <p:tags r:id="rId93"/>
            </p:custDataLst>
          </p:nvPr>
        </p:nvSpPr>
        <p:spPr>
          <a:xfrm>
            <a:off x="8051165" y="3103880"/>
            <a:ext cx="535305" cy="36830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05</a:t>
            </a:r>
            <a:endParaRPr lang="en-US" altLang="zh-CN" b="1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6" name="文本框 55"/>
          <p:cNvSpPr txBox="1"/>
          <p:nvPr>
            <p:custDataLst>
              <p:tags r:id="rId94"/>
            </p:custDataLst>
          </p:nvPr>
        </p:nvSpPr>
        <p:spPr>
          <a:xfrm>
            <a:off x="9526270" y="4485005"/>
            <a:ext cx="535305" cy="36830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b="1">
                <a:solidFill>
                  <a:schemeClr val="lt1"/>
                </a:solidFill>
                <a:latin typeface="黑体" panose="02010609060101010101" charset="-122"/>
                <a:ea typeface="黑体" panose="02010609060101010101" charset="-122"/>
              </a:rPr>
              <a:t>06</a:t>
            </a:r>
            <a:endParaRPr lang="en-US" altLang="zh-CN" b="1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9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8" grpId="0"/>
      <p:bldP spid="37" grpId="0"/>
      <p:bldP spid="46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 cstate="email"/>
          <a:stretch>
            <a:fillRect/>
          </a:stretch>
        </p:blipFill>
        <p:spPr>
          <a:xfrm>
            <a:off x="-5275" y="0"/>
            <a:ext cx="1646063" cy="13900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email"/>
          <a:stretch>
            <a:fillRect/>
          </a:stretch>
        </p:blipFill>
        <p:spPr>
          <a:xfrm>
            <a:off x="10259401" y="3419558"/>
            <a:ext cx="1932599" cy="3438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需求分析 </a:t>
            </a:r>
            <a:endParaRPr lang="zh-CN" altLang="en-US">
              <a:solidFill>
                <a:schemeClr val="accent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5"/>
            </p:custDataLst>
          </p:nvPr>
        </p:nvSpPr>
        <p:spPr>
          <a:xfrm>
            <a:off x="838200" y="1825625"/>
            <a:ext cx="10515600" cy="4351338"/>
          </a:xfrm>
        </p:spPr>
        <p:txBody>
          <a:bodyPr vert="horz" wrap="square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客户提出的</a:t>
            </a: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目标、功能需求和非功能需求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开发模式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用户群体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提供给客户一份《产品功能需求逻辑图》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</a:pPr>
            <a:r>
              <a:rPr lang="zh-CN" altLang="en-US">
                <a:solidFill>
                  <a:schemeClr val="dk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给出需要的时间和费用</a:t>
            </a:r>
            <a:endParaRPr lang="zh-CN" altLang="en-US">
              <a:solidFill>
                <a:schemeClr val="dk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020_1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CHIP_GROUPID" val="5faa41e40f63d42c4847739d"/>
  <p:tag name="KSO_WM_CHIP_XID" val="5faa41e40f63d42c4847739e"/>
  <p:tag name="KSO_WM_UNIT_DEC_AREA_ID" val="0b847ab448dd416eab65bf9d2e5fa27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5d9a1865a2c4a05b9ede80102b9d307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020_1*a*1"/>
  <p:tag name="KSO_WM_TEMPLATE_CATEGORY" val="custom"/>
  <p:tag name="KSO_WM_TEMPLATE_INDEX" val="20215020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d1cee2a3ff9a41d08653e8cec1142ffc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b5cc9cf2e339465e957d4360e0ba9810"/>
  <p:tag name="KSO_WM_UNIT_TEXT_FILL_FORE_SCHEMECOLOR_INDEX_BRIGHTNESS" val="0.15"/>
  <p:tag name="KSO_WM_UNIT_TEXT_FILL_FORE_SCHEMECOLOR_INDEX" val="13"/>
  <p:tag name="KSO_WM_UNIT_TEXT_FILL_TYPE" val="1"/>
  <p:tag name="KSO_WM_TEMPLATE_ASSEMBLE_XID" val="5fab3f17b46e6ebd99076cd4"/>
  <p:tag name="KSO_WM_TEMPLATE_ASSEMBLE_GROUPID" val="5faa41e40f63d42c4847739d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72137fbf8b045d1ac51ece818aa0a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3df50e3900c4cb6827e329110395f5b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a316a8899ed4e8a9b3def86680dd2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3e9d5e2ac543d8a1ecc0a3b271995a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72137fbf8b045d1ac51ece818aa0a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3df50e3900c4cb6827e329110395f5b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a316a8899ed4e8a9b3def86680dd2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3e9d5e2ac543d8a1ecc0a3b271995a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2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9f"/>
  <p:tag name="KSO_WM_UNIT_DEC_AREA_ID" val="d0f831481c364412bd9df5e87e23d1f2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86a0e3ac51cf46ed957b949866745a5d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d4df5d64ece24983a5431869add205c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14c8357b1ff4479b3fa18ed865430fb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6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72137fbf8b045d1ac51ece818aa0a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3df50e3900c4cb6827e329110395f5b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7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a316a8899ed4e8a9b3def86680dd2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3e9d5e2ac543d8a1ecc0a3b271995a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72137fbf8b045d1ac51ece818aa0a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3df50e3900c4cb6827e329110395f5b"/>
</p:tagLst>
</file>

<file path=ppt/tags/tag19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ISCONTENTSTITLE" val="0"/>
  <p:tag name="KSO_WM_UNIT_ISNUMDGMTITLE" val="0"/>
  <p:tag name="KSO_WM_UNIT_PRESET_TEXT" val="单/击/此/处/添/加/副/标/题/内/容"/>
  <p:tag name="KSO_WM_UNIT_NOCLEAR" val="0"/>
  <p:tag name="KSO_WM_UNIT_VALUE" val="6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020_1*b*1"/>
  <p:tag name="KSO_WM_TEMPLATE_CATEGORY" val="custom"/>
  <p:tag name="KSO_WM_TEMPLATE_INDEX" val="20215020"/>
  <p:tag name="KSO_WM_UNIT_LAYERLEVEL" val="1"/>
  <p:tag name="KSO_WM_TAG_VERSION" val="1.0"/>
  <p:tag name="KSO_WM_BEAUTIFY_FLAG" val="#wm#"/>
  <p:tag name="KSO_WM_UNIT_DEFAULT_FONT" val="18;24;2"/>
  <p:tag name="KSO_WM_UNIT_BLOCK" val="0"/>
  <p:tag name="KSO_WM_UNIT_DEC_AREA_ID" val="820b359ba1854bd3a15824d026f41afc"/>
  <p:tag name="KSO_WM_CHIP_GROUPID" val="5eccc115ec5f7d17b1744893"/>
  <p:tag name="KSO_WM_CHIP_XID" val="5eccc10bec5f7d17b1744890"/>
  <p:tag name="KSO_WM_CHIP_FILLAREA_FILL_RULE" val="{&quot;fill_align&quot;:&quot;cm&quot;,&quot;fill_mode&quot;:&quot;adaptive&quot;,&quot;sacle_strategy&quot;:&quot;smart&quot;}"/>
  <p:tag name="KSO_WM_ASSEMBLE_CHIP_INDEX" val="b8151b03d5a74b25b89a13aaa8004e45"/>
  <p:tag name="KSO_WM_UNIT_TEXT_FILL_FORE_SCHEMECOLOR_INDEX_BRIGHTNESS" val="0.35"/>
  <p:tag name="KSO_WM_UNIT_TEXT_FILL_FORE_SCHEMECOLOR_INDEX" val="13"/>
  <p:tag name="KSO_WM_UNIT_TEXT_FILL_TYPE" val="1"/>
  <p:tag name="KSO_WM_TEMPLATE_ASSEMBLE_XID" val="5fab3f17b46e6ebd99076d0a"/>
  <p:tag name="KSO_WM_TEMPLATE_ASSEMBLE_GROUPID" val="5faa41e40f63d42c4847739d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a316a8899ed4e8a9b3def86680dd2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3e9d5e2ac543d8a1ecc0a3b271995a"/>
</p:tagLst>
</file>

<file path=ppt/tags/tag20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72137fbf8b045d1ac51ece818aa0a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3df50e3900c4cb6827e329110395f5b"/>
</p:tagLst>
</file>

<file path=ppt/tags/tag21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a316a8899ed4e8a9b3def86680dd2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3e9d5e2ac543d8a1ecc0a3b271995a"/>
</p:tagLst>
</file>

<file path=ppt/tags/tag22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1540"/>
</p:tagLst>
</file>

<file path=ppt/tags/tag226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1540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020_1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CHIP_GROUPID" val="5faa41e40f63d42c4847739d"/>
  <p:tag name="KSO_WM_CHIP_XID" val="5faa41e40f63d42c4847739e"/>
  <p:tag name="KSO_WM_UNIT_DEC_AREA_ID" val="0b847ab448dd416eab65bf9d2e5fa27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5d9a1865a2c4a05b9ede80102b9d307"/>
</p:tagLst>
</file>

<file path=ppt/tags/tag230.xml><?xml version="1.0" encoding="utf-8"?>
<p:tagLst xmlns:p="http://schemas.openxmlformats.org/presentationml/2006/main">
  <p:tag name="KSO_WM_TAG_VERSION" val="1.0"/>
  <p:tag name="KSO_WM_BEAUTIFY_FLAG" val="#wm#"/>
  <p:tag name="KSO_WM_COMBINE_RELATE_SLIDE_ID" val="custom1049576_1"/>
  <p:tag name="KSO_WM_TEMPLATE_CATEGORY" val="custom"/>
  <p:tag name="KSO_WM_TEMPLATE_INDEX" val="20181540"/>
  <p:tag name="KSO_WM_TEMPLATE_SUBCATEGORY" val="0"/>
  <p:tag name="KSO_WM_TEMPLATE_THUMBS_INDEX" val="1、4、6、11、12、18、23、28、29、33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TEMPLATE_MASTER_TYPE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020_1*a*1"/>
  <p:tag name="KSO_WM_TEMPLATE_CATEGORY" val="custom"/>
  <p:tag name="KSO_WM_TEMPLATE_INDEX" val="20215020"/>
  <p:tag name="KSO_WM_UNIT_LAYERLEVEL" val="1"/>
  <p:tag name="KSO_WM_TAG_VERSION" val="1.0"/>
  <p:tag name="KSO_WM_BEAUTIFY_FLAG" val="#wm#"/>
  <p:tag name="KSO_WM_UNIT_PRESET_TEXT" val="THANKS"/>
  <p:tag name="KSO_WM_UNIT_DEFAULT_FONT" val="24;80;4"/>
  <p:tag name="KSO_WM_UNIT_BLOCK" val="0"/>
  <p:tag name="KSO_WM_UNIT_DEC_AREA_ID" val="82b7c928a14848fb99d4b9a7b154c5c2"/>
  <p:tag name="KSO_WM_CHIP_GROUPID" val="5ebdf5a90ac41c4a0a525507"/>
  <p:tag name="KSO_WM_CHIP_XID" val="5ebdf5a90ac41c4a0a525508"/>
  <p:tag name="KSO_WM_CHIP_FILLAREA_FILL_RULE" val="{&quot;fill_align&quot;:&quot;cm&quot;,&quot;fill_mode&quot;:&quot;adaptive&quot;,&quot;sacle_strategy&quot;:&quot;smart&quot;}"/>
  <p:tag name="KSO_WM_ASSEMBLE_CHIP_INDEX" val="ec5be99acbce4758b3eaf20c51969ed6"/>
  <p:tag name="KSO_WM_UNIT_TEXT_FILL_FORE_SCHEMECOLOR_INDEX_BRIGHTNESS" val="0.15"/>
  <p:tag name="KSO_WM_UNIT_TEXT_FILL_FORE_SCHEMECOLOR_INDEX" val="13"/>
  <p:tag name="KSO_WM_UNIT_TEXT_FILL_TYPE" val="1"/>
  <p:tag name="KSO_WM_TEMPLATE_ASSEMBLE_XID" val="5fab3f17b46e6ebd99076d12"/>
  <p:tag name="KSO_WM_TEMPLATE_ASSEMBLE_GROUPID" val="5faa41e40f63d42c4847739d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72137fbf8b045d1ac51ece818aa0a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3df50e3900c4cb6827e329110395f5b"/>
  <p:tag name="KSO_WM_SLIDE_BACKGROUND_TYPE" val="general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a316a8899ed4e8a9b3def86680dd2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3e9d5e2ac543d8a1ecc0a3b271995a"/>
  <p:tag name="KSO_WM_SLIDE_BACKGROUND_TYPE" val="general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SLIDE_BACKGROUND_TYPE" val="general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SLIDE_BACKGROUND_TYPE" val="general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追逐梦想 勇往直前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020_1*a*1"/>
  <p:tag name="KSO_WM_TEMPLATE_CATEGORY" val="custom"/>
  <p:tag name="KSO_WM_TEMPLATE_INDEX" val="20215020"/>
  <p:tag name="KSO_WM_UNIT_LAYERLEVEL" val="1"/>
  <p:tag name="KSO_WM_TAG_VERSION" val="1.0"/>
  <p:tag name="KSO_WM_BEAUTIFY_FLAG" val="#wm#"/>
  <p:tag name="KSO_WM_UNIT_DEFAULT_FONT" val="60;80;4"/>
  <p:tag name="KSO_WM_UNIT_BLOCK" val="0"/>
  <p:tag name="KSO_WM_UNIT_DEC_AREA_ID" val="448321a4422a4ff9a56594f4cc870c89"/>
  <p:tag name="KSO_WM_CHIP_GROUPID" val="5eccc115ec5f7d17b1744893"/>
  <p:tag name="KSO_WM_CHIP_XID" val="5eccc10bec5f7d17b1744890"/>
  <p:tag name="KSO_WM_CHIP_FILLAREA_FILL_RULE" val="{&quot;fill_align&quot;:&quot;cm&quot;,&quot;fill_mode&quot;:&quot;adaptive&quot;,&quot;sacle_strategy&quot;:&quot;smart&quot;}"/>
  <p:tag name="KSO_WM_ASSEMBLE_CHIP_INDEX" val="b8151b03d5a74b25b89a13aaa8004e45"/>
  <p:tag name="KSO_WM_UNIT_TEXT_FILL_FORE_SCHEMECOLOR_INDEX_BRIGHTNESS" val="0.15"/>
  <p:tag name="KSO_WM_UNIT_TEXT_FILL_FORE_SCHEMECOLOR_INDEX" val="13"/>
  <p:tag name="KSO_WM_UNIT_TEXT_FILL_TYPE" val="1"/>
  <p:tag name="KSO_WM_TEMPLATE_ASSEMBLE_XID" val="5fab3f17b46e6ebd99076d0a"/>
  <p:tag name="KSO_WM_TEMPLATE_ASSEMBLE_GROUPID" val="5faa41e40f63d42c4847739d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5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CHIP_GROUPID" val="5faa41e40f63d42c4847739d"/>
  <p:tag name="KSO_WM_CHIP_XID" val="5faa41e40f63d42c484773a2"/>
  <p:tag name="KSO_WM_UNIT_DEC_AREA_ID" val="497d139e3a2749d29f540bf9d723e47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40a33859c04feb8950504561c367f2"/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1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31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1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3b629913616641edb96b8fcda9b6431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6d44519715c4017840b114bc21a18a8"/>
  <p:tag name="KSO_WM_SLIDE_BACKGROUND_TYPE" val="frame"/>
</p:tagLst>
</file>

<file path=ppt/tags/tag32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32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e6882bca53b54aa1b1a52c7d46e2333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fc64c9bbdf401fa3cad0a483bbfda6"/>
  <p:tag name="KSO_WM_SLIDE_BACKGROUND_TYPE" val="frame"/>
</p:tagLst>
</file>

<file path=ppt/tags/tag33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3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4.xml><?xml version="1.0" encoding="utf-8"?>
<p:tagLst xmlns:p="http://schemas.openxmlformats.org/presentationml/2006/main">
  <p:tag name="KSO_WM_SLIDE_BACKGROUND_TYPE" val="frame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4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5.xml><?xml version="1.0" encoding="utf-8"?>
<p:tagLst xmlns:p="http://schemas.openxmlformats.org/presentationml/2006/main">
  <p:tag name="KSO_WM_SLIDE_BACKGROUND_TYPE" val="frame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5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36.xml><?xml version="1.0" encoding="utf-8"?>
<p:tagLst xmlns:p="http://schemas.openxmlformats.org/presentationml/2006/main">
  <p:tag name="KSO_WM_SLIDE_BACKGROUND_TYPE" val="frame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6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1540"/>
</p:tagLst>
</file>

<file path=ppt/tags/tag369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1540"/>
</p:tagLst>
</file>

<file path=ppt/tags/tag37.xml><?xml version="1.0" encoding="utf-8"?>
<p:tagLst xmlns:p="http://schemas.openxmlformats.org/presentationml/2006/main">
  <p:tag name="KSO_WM_SLIDE_BACKGROUND_TYPE" val="frame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TAG_VERSION" val="1.0"/>
  <p:tag name="KSO_WM_BEAUTIFY_FLAG" val="#wm#"/>
  <p:tag name="KSO_WM_COMBINE_RELATE_SLIDE_ID" val="custom1049576_1"/>
  <p:tag name="KSO_WM_TEMPLATE_CATEGORY" val="custom"/>
  <p:tag name="KSO_WM_TEMPLATE_INDEX" val="20181540"/>
  <p:tag name="KSO_WM_TEMPLATE_SUBCATEGORY" val="0"/>
  <p:tag name="KSO_WM_TEMPLATE_THUMBS_INDEX" val="1、4、6、11、12、18、23、28、29、33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TEMPLATE_MASTER_TYPE" val="1"/>
</p:tagLst>
</file>

<file path=ppt/tags/tag374.xml><?xml version="1.0" encoding="utf-8"?>
<p:tagLst xmlns:p="http://schemas.openxmlformats.org/presentationml/2006/main">
  <p:tag name="KSO_WM_TEMPLATE_CATEGORY" val="custom"/>
  <p:tag name="KSO_WM_TEMPLATE_INDEX" val="20181540"/>
  <p:tag name="KSO_WM_TAG_VERSION" val="1.0"/>
  <p:tag name="KSO_WM_BEAUTIFY_FLAG" val="#wm#"/>
  <p:tag name="KSO_WM_UNIT_TYPE" val="a"/>
  <p:tag name="KSO_WM_UNIT_INDEX" val="1"/>
  <p:tag name="KSO_WM_UNIT_LAYERLEVEL" val="1"/>
  <p:tag name="KSO_WM_UNIT_VALUE" val="14"/>
  <p:tag name="KSO_WM_UNIT_ISCONTENTSTITLE" val="0"/>
  <p:tag name="KSO_WM_UNIT_HIGHLIGHT" val="0"/>
  <p:tag name="KSO_WM_UNIT_COMPATIBLE" val="0"/>
  <p:tag name="KSO_WM_UNIT_ID" val="custom20181540_1*a*1"/>
  <p:tag name="KSO_WM_UNIT_PRESET_TEXT" val="欧美曲线年终汇报"/>
  <p:tag name="KSO_WM_UNIT_NOCLEAR" val="0"/>
  <p:tag name="KSO_WM_UNIT_DIAGRAM_ISNUMVISUAL" val="0"/>
  <p:tag name="KSO_WM_UNIT_DIAGRAM_ISREFERUNIT" val="0"/>
  <p:tag name="KSO_WM_UNIT_ISNUMDGMTITLE" val="0"/>
</p:tagLst>
</file>

<file path=ppt/tags/tag375.xml><?xml version="1.0" encoding="utf-8"?>
<p:tagLst xmlns:p="http://schemas.openxmlformats.org/presentationml/2006/main">
  <p:tag name="KSO_WM_TAG_VERSION" val="1.0"/>
  <p:tag name="KSO_WM_TEMPLATE_CATEGORY" val="custom"/>
  <p:tag name="KSO_WM_TEMPLATE_INDEX" val="20181540"/>
  <p:tag name="KSO_WM_UNIT_TYPE" val="b"/>
  <p:tag name="KSO_WM_UNIT_INDEX" val="1"/>
  <p:tag name="KSO_WM_UNIT_ID" val="custom20181540_1*b*1"/>
  <p:tag name="KSO_WM_UNIT_LAYERLEVEL" val="1"/>
  <p:tag name="KSO_WM_UNIT_VALUE" val="78"/>
  <p:tag name="KSO_WM_UNIT_ISCONTENTSTITLE" val="0"/>
  <p:tag name="KSO_WM_UNIT_HIGHLIGHT" val="0"/>
  <p:tag name="KSO_WM_UNIT_COMPATIBLE" val="0"/>
  <p:tag name="KSO_WM_BEAUTIFY_FLAG" val="#wm#"/>
  <p:tag name="KSO_WM_UNIT_PRESET_TEXT" val="Lorem ipsum dolor sit amet, consectetur adipisicing elit."/>
  <p:tag name="KSO_WM_UNIT_NOCLEAR" val="0"/>
  <p:tag name="KSO_WM_UNIT_DIAGRAM_ISNUMVISUAL" val="0"/>
  <p:tag name="KSO_WM_UNIT_DIAGRAM_ISREFERUNIT" val="0"/>
  <p:tag name="KSO_WM_UNIT_ISNUMDGMTITLE" val="0"/>
  <p:tag name="KSO_WM_UNIT_TEXT_FILL_FORE_SCHEMECOLOR_INDEX_BRIGHTNESS" val="0"/>
  <p:tag name="KSO_WM_UNIT_TEXT_FILL_FORE_SCHEMECOLOR_INDEX" val="5"/>
  <p:tag name="KSO_WM_UNIT_TEXT_FILL_TYPE" val="1"/>
</p:tagLst>
</file>

<file path=ppt/tags/tag376.xml><?xml version="1.0" encoding="utf-8"?>
<p:tagLst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title"/>
  <p:tag name="KSO_WM_BEAUTIFY_FLAG" val="#wm#"/>
  <p:tag name="KSO_WM_COMBINE_RELATE_SLIDE_ID" val="custom1049576_1"/>
  <p:tag name="KSO_WM_TEMPLATE_CATEGORY" val="custom"/>
  <p:tag name="KSO_WM_TEMPLATE_INDEX" val="20181540"/>
  <p:tag name="KSO_WM_SLIDE_ID" val="custom20181540_1"/>
  <p:tag name="KSO_WM_SLIDE_INDEX" val="1"/>
  <p:tag name="KSO_WM_TEMPLATE_SUBCATEGORY" val="0"/>
  <p:tag name="KSO_WM_TEMPLATE_THUMBS_INDEX" val="1、4、6、11、12、18、23、28、29、33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SUBTYPE" val="pureTxt"/>
  <p:tag name="KSO_WM_TEMPLATE_MASTER_TYPE" val="1"/>
  <p:tag name="KSO_WM_TEMPLATE_COLOR_TYPE" val="0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bc736361-39bc-4878-bc46-c537fb129dfe}"/>
  <p:tag name="KSO_WM_UNIT_TYPE" val="i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87968d68-9e35-4e03-9a29-8139345d3a20}"/>
  <p:tag name="KSO_WM_UNIT_TYPE" val="i"/>
</p:tagLst>
</file>

<file path=ppt/tags/tag3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SLIDE_BACKGROUND_TYPE" val="frame"/>
</p:tagLst>
</file>

<file path=ppt/tags/tag380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ccb4ba7c-3872-43fe-9f42-c15db152132e}"/>
  <p:tag name="KSO_WM_UNIT_TYPE" val="i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a23e56b3-ef56-437b-8f30-e635c518b513}"/>
  <p:tag name="KSO_WM_UNIT_TYPE" val="i"/>
</p:tagLst>
</file>

<file path=ppt/tags/tag3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4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fa9e2afe-bfd2-478b-9f9c-cd510e97f674}"/>
  <p:tag name="KSO_WM_UNIT_TYPE" val="i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078b314b-593e-4b73-8b92-b57800a4d0ae}"/>
  <p:tag name="KSO_WM_UNIT_TYPE" val="i"/>
</p:tagLst>
</file>

<file path=ppt/tags/tag3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8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fb954869-a73b-4596-a709-a0574dd48abd}"/>
  <p:tag name="KSO_WM_UNIT_TYPE" val="i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5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CHIP_GROUPID" val="5faa41e40f63d42c4847739d"/>
  <p:tag name="KSO_WM_CHIP_XID" val="5faa41e40f63d42c484773a2"/>
  <p:tag name="KSO_WM_UNIT_DEC_AREA_ID" val="b21c7aaadc904b5ea7d962ccd040bf6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65cace338784585a316f3122a69fd03"/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922d1ee-0b8a-4771-9de7-66e4f1ad7aab}"/>
  <p:tag name="KSO_WM_UNIT_TYPE" val="i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28116_6*m_h_i*1_1_1"/>
  <p:tag name="KSO_WM_TEMPLATE_CATEGORY" val="diagram"/>
  <p:tag name="KSO_WM_TEMPLATE_INDEX" val="2022811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28116_6*m_h_i*1_1_2"/>
  <p:tag name="KSO_WM_TEMPLATE_CATEGORY" val="diagram"/>
  <p:tag name="KSO_WM_TEMPLATE_INDEX" val="20228116"/>
  <p:tag name="KSO_WM_UNIT_LAYERLEVEL" val="1_1_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28116_6*m_h_i*1_1_3"/>
  <p:tag name="KSO_WM_TEMPLATE_CATEGORY" val="diagram"/>
  <p:tag name="KSO_WM_TEMPLATE_INDEX" val="2022811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28116_6*m_h_i*1_1_4"/>
  <p:tag name="KSO_WM_TEMPLATE_CATEGORY" val="diagram"/>
  <p:tag name="KSO_WM_TEMPLATE_INDEX" val="20228116"/>
  <p:tag name="KSO_WM_UNIT_LAYERLEVEL" val="1_1_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28116_6*m_h_i*1_2_1"/>
  <p:tag name="KSO_WM_TEMPLATE_CATEGORY" val="diagram"/>
  <p:tag name="KSO_WM_TEMPLATE_INDEX" val="20228116"/>
  <p:tag name="KSO_WM_UNIT_LAYERLEVEL" val="1_1_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28116_6*m_h_i*1_2_2"/>
  <p:tag name="KSO_WM_TEMPLATE_CATEGORY" val="diagram"/>
  <p:tag name="KSO_WM_TEMPLATE_INDEX" val="2022811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28116_6*m_h_i*1_2_3"/>
  <p:tag name="KSO_WM_TEMPLATE_CATEGORY" val="diagram"/>
  <p:tag name="KSO_WM_TEMPLATE_INDEX" val="2022811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20228116_6*m_h_i*1_6_1"/>
  <p:tag name="KSO_WM_TEMPLATE_CATEGORY" val="diagram"/>
  <p:tag name="KSO_WM_TEMPLATE_INDEX" val="2022811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9"/>
  <p:tag name="KSO_WM_UNIT_FILL_TYPE" val="1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228116_6*m_h_i*1_6_2"/>
  <p:tag name="KSO_WM_TEMPLATE_CATEGORY" val="diagram"/>
  <p:tag name="KSO_WM_TEMPLATE_INDEX" val="20228116"/>
  <p:tag name="KSO_WM_UNIT_LAYERLEVEL" val="1_1_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72137fbf8b045d1ac51ece818aa0a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3df50e3900c4cb6827e329110395f5b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6c0ca9b402f04d3a9c23a2783edb36a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4cfe4e0bb0643c59f24aa8f4dc9b834"/>
  <p:tag name="KSO_WM_SLIDE_BACKGROUND_TYPE" val="leftRight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3"/>
  <p:tag name="KSO_WM_UNIT_ID" val="diagram20228116_6*m_h_i*1_6_3"/>
  <p:tag name="KSO_WM_TEMPLATE_CATEGORY" val="diagram"/>
  <p:tag name="KSO_WM_TEMPLATE_INDEX" val="2022811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9"/>
  <p:tag name="KSO_WM_UNIT_FILL_TYPE" val="1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4"/>
  <p:tag name="KSO_WM_UNIT_ID" val="diagram20228116_6*m_h_i*1_6_4"/>
  <p:tag name="KSO_WM_TEMPLATE_CATEGORY" val="diagram"/>
  <p:tag name="KSO_WM_TEMPLATE_INDEX" val="20228116"/>
  <p:tag name="KSO_WM_UNIT_LAYERLEVEL" val="1_1_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28116_6*m_h_i*1_3_1"/>
  <p:tag name="KSO_WM_TEMPLATE_CATEGORY" val="diagram"/>
  <p:tag name="KSO_WM_TEMPLATE_INDEX" val="20228116"/>
  <p:tag name="KSO_WM_UNIT_LAYERLEVEL" val="1_1_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28116_6*m_h_i*1_3_2"/>
  <p:tag name="KSO_WM_TEMPLATE_CATEGORY" val="diagram"/>
  <p:tag name="KSO_WM_TEMPLATE_INDEX" val="2022811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8"/>
  <p:tag name="KSO_WM_UNIT_FILL_TYPE" val="1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28116_6*m_h_i*1_3_3"/>
  <p:tag name="KSO_WM_TEMPLATE_CATEGORY" val="diagram"/>
  <p:tag name="KSO_WM_TEMPLATE_INDEX" val="2022811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8"/>
  <p:tag name="KSO_WM_UNIT_FILL_TYPE" val="1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28116_6*m_h_i*1_4_1"/>
  <p:tag name="KSO_WM_TEMPLATE_CATEGORY" val="diagram"/>
  <p:tag name="KSO_WM_TEMPLATE_INDEX" val="20228116"/>
  <p:tag name="KSO_WM_UNIT_LAYERLEVEL" val="1_1_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28116_6*m_h_i*1_4_2"/>
  <p:tag name="KSO_WM_TEMPLATE_CATEGORY" val="diagram"/>
  <p:tag name="KSO_WM_TEMPLATE_INDEX" val="20228116"/>
  <p:tag name="KSO_WM_UNIT_LAYERLEVEL" val="1_1_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20228116_6*m_h_i*1_4_3"/>
  <p:tag name="KSO_WM_TEMPLATE_CATEGORY" val="diagram"/>
  <p:tag name="KSO_WM_TEMPLATE_INDEX" val="20228116"/>
  <p:tag name="KSO_WM_UNIT_LAYERLEVEL" val="1_1_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228116_6*m_h_i*1_5_1"/>
  <p:tag name="KSO_WM_TEMPLATE_CATEGORY" val="diagram"/>
  <p:tag name="KSO_WM_TEMPLATE_INDEX" val="20228116"/>
  <p:tag name="KSO_WM_UNIT_LAYERLEVEL" val="1_1_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228116_6*m_h_i*1_5_2"/>
  <p:tag name="KSO_WM_TEMPLATE_CATEGORY" val="diagram"/>
  <p:tag name="KSO_WM_TEMPLATE_INDEX" val="2022811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0"/>
  <p:tag name="KSO_WM_UNI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2369b4771be847ec8cfd2042bed32af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e039bc1700447b8f5a7fe50ac2e5d3"/>
  <p:tag name="KSO_WM_SLIDE_BACKGROUND_TYPE" val="leftRight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3"/>
  <p:tag name="KSO_WM_UNIT_ID" val="diagram20228116_6*m_h_i*1_5_3"/>
  <p:tag name="KSO_WM_TEMPLATE_CATEGORY" val="diagram"/>
  <p:tag name="KSO_WM_TEMPLATE_INDEX" val="2022811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0"/>
  <p:tag name="KSO_WM_UNIT_FILL_TYPE" val="1"/>
</p:tagLst>
</file>

<file path=ppt/tags/tag411.xml><?xml version="1.0" encoding="utf-8"?>
<p:tagLst xmlns:p="http://schemas.openxmlformats.org/presentationml/2006/main">
  <p:tag name="KSO_WM_UNIT_VALUE" val="153*15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6_1"/>
  <p:tag name="KSO_WM_UNIT_ID" val="diagram20228116_6*m_h_x*1_6_1"/>
  <p:tag name="KSO_WM_TEMPLATE_CATEGORY" val="diagram"/>
  <p:tag name="KSO_WM_TEMPLATE_INDEX" val="2022811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9"/>
  <p:tag name="KSO_WM_UNIT_FILL_TYPE" val="1"/>
</p:tagLst>
</file>

<file path=ppt/tags/tag412.xml><?xml version="1.0" encoding="utf-8"?>
<p:tagLst xmlns:p="http://schemas.openxmlformats.org/presentationml/2006/main">
  <p:tag name="KSO_WM_UNIT_VALUE" val="153*15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5_1"/>
  <p:tag name="KSO_WM_UNIT_ID" val="diagram20228116_6*m_h_x*1_5_1"/>
  <p:tag name="KSO_WM_TEMPLATE_CATEGORY" val="diagram"/>
  <p:tag name="KSO_WM_TEMPLATE_INDEX" val="2022811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10"/>
  <p:tag name="KSO_WM_UNIT_FILL_TYPE" val="1"/>
</p:tagLst>
</file>

<file path=ppt/tags/tag413.xml><?xml version="1.0" encoding="utf-8"?>
<p:tagLst xmlns:p="http://schemas.openxmlformats.org/presentationml/2006/main">
  <p:tag name="KSO_WM_UNIT_VALUE" val="153*15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228116_6*m_h_x*1_2_1"/>
  <p:tag name="KSO_WM_TEMPLATE_CATEGORY" val="diagram"/>
  <p:tag name="KSO_WM_TEMPLATE_INDEX" val="2022811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</p:tagLst>
</file>

<file path=ppt/tags/tag414.xml><?xml version="1.0" encoding="utf-8"?>
<p:tagLst xmlns:p="http://schemas.openxmlformats.org/presentationml/2006/main">
  <p:tag name="KSO_WM_UNIT_VALUE" val="153*15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228116_6*m_h_x*1_3_1"/>
  <p:tag name="KSO_WM_TEMPLATE_CATEGORY" val="diagram"/>
  <p:tag name="KSO_WM_TEMPLATE_INDEX" val="2022811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8"/>
  <p:tag name="KSO_WM_UNIT_FILL_TYPE" val="1"/>
</p:tagLst>
</file>

<file path=ppt/tags/tag415.xml><?xml version="1.0" encoding="utf-8"?>
<p:tagLst xmlns:p="http://schemas.openxmlformats.org/presentationml/2006/main">
  <p:tag name="KSO_WM_UNIT_VALUE" val="153*15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4_1"/>
  <p:tag name="KSO_WM_UNIT_ID" val="diagram20228116_6*m_h_x*1_4_1"/>
  <p:tag name="KSO_WM_TEMPLATE_CATEGORY" val="diagram"/>
  <p:tag name="KSO_WM_TEMPLATE_INDEX" val="20228116"/>
  <p:tag name="KSO_WM_UNIT_LAYERLEVEL" val="1_1_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UNIT_VALUE" val="153*15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228116_6*m_h_x*1_1_1"/>
  <p:tag name="KSO_WM_TEMPLATE_CATEGORY" val="diagram"/>
  <p:tag name="KSO_WM_TEMPLATE_INDEX" val="20228116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</p:tagLst>
</file>

<file path=ppt/tags/tag41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28116_6*m_h_a*1_1_1"/>
  <p:tag name="KSO_WM_TEMPLATE_CATEGORY" val="diagram"/>
  <p:tag name="KSO_WM_TEMPLATE_INDEX" val="20228116"/>
  <p:tag name="KSO_WM_UNIT_LAYERLEVEL" val="1_1_1"/>
  <p:tag name="KSO_WM_TAG_VERSION" val="1.0"/>
  <p:tag name="KSO_WM_UNIT_TEXT_FILL_FORE_SCHEMECOLOR_INDEX" val="5"/>
  <p:tag name="KSO_WM_UNIT_TEXT_FILL_TYPE" val="1"/>
</p:tagLst>
</file>

<file path=ppt/tags/tag41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28116_6*m_h_a*1_3_1"/>
  <p:tag name="KSO_WM_TEMPLATE_CATEGORY" val="diagram"/>
  <p:tag name="KSO_WM_TEMPLATE_INDEX" val="20228116"/>
  <p:tag name="KSO_WM_UNIT_LAYERLEVEL" val="1_1_1"/>
  <p:tag name="KSO_WM_TAG_VERSION" val="1.0"/>
  <p:tag name="KSO_WM_UNIT_TEXT_FILL_FORE_SCHEMECOLOR_INDEX" val="7"/>
  <p:tag name="KSO_WM_UNIT_TEXT_FILL_TYPE" val="1"/>
</p:tagLst>
</file>

<file path=ppt/tags/tag41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28116_6*m_h_a*1_5_1"/>
  <p:tag name="KSO_WM_TEMPLATE_CATEGORY" val="diagram"/>
  <p:tag name="KSO_WM_TEMPLATE_INDEX" val="20228116"/>
  <p:tag name="KSO_WM_UNIT_LAYERLEVEL" val="1_1_1"/>
  <p:tag name="KSO_WM_TAG_VERSION" val="1.0"/>
  <p:tag name="KSO_WM_UNIT_TEXT_FILL_FORE_SCHEMECOLOR_INDEX" val="9"/>
  <p:tag name="KSO_WM_UNIT_TEXT_FILL_TYPE" val="1"/>
</p:tagLst>
</file>

<file path=ppt/tags/tag42.xml><?xml version="1.0" encoding="utf-8"?>
<p:tagLst xmlns:p="http://schemas.openxmlformats.org/presentationml/2006/main">
  <p:tag name="KSO_WM_SLIDE_BACKGROUND_TYPE" val="leftRight"/>
</p:tagLst>
</file>

<file path=ppt/tags/tag42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6_1"/>
  <p:tag name="KSO_WM_UNIT_ID" val="diagram20228116_6*m_h_a*1_6_1"/>
  <p:tag name="KSO_WM_TEMPLATE_CATEGORY" val="diagram"/>
  <p:tag name="KSO_WM_TEMPLATE_INDEX" val="20228116"/>
  <p:tag name="KSO_WM_UNIT_LAYERLEVEL" val="1_1_1"/>
  <p:tag name="KSO_WM_TAG_VERSION" val="1.0"/>
  <p:tag name="KSO_WM_BEAUTIFY_FLAG" val="#wm#"/>
  <p:tag name="KSO_WM_UNIT_TEXT_FILL_FORE_SCHEMECOLOR_INDEX" val="10"/>
  <p:tag name="KSO_WM_UNIT_TEXT_FILL_TYPE" val="1"/>
</p:tagLst>
</file>

<file path=ppt/tags/tag42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28116_6*m_h_a*1_4_1"/>
  <p:tag name="KSO_WM_TEMPLATE_CATEGORY" val="diagram"/>
  <p:tag name="KSO_WM_TEMPLATE_INDEX" val="20228116"/>
  <p:tag name="KSO_WM_UNIT_LAYERLEVEL" val="1_1_1"/>
  <p:tag name="KSO_WM_TAG_VERSION" val="1.0"/>
  <p:tag name="KSO_WM_UNIT_TEXT_FILL_FORE_SCHEMECOLOR_INDEX" val="8"/>
  <p:tag name="KSO_WM_UNIT_TEXT_FILL_TYPE" val="1"/>
</p:tagLst>
</file>

<file path=ppt/tags/tag42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28116_6*m_h_a*1_2_1"/>
  <p:tag name="KSO_WM_TEMPLATE_CATEGORY" val="diagram"/>
  <p:tag name="KSO_WM_TEMPLATE_INDEX" val="20228116"/>
  <p:tag name="KSO_WM_UNIT_LAYERLEVEL" val="1_1_1"/>
  <p:tag name="KSO_WM_TAG_VERSION" val="1.0"/>
  <p:tag name="KSO_WM_UNIT_TEXT_FILL_FORE_SCHEMECOLOR_INDEX" val="6"/>
  <p:tag name="KSO_WM_UNIT_TEXT_FILL_TYPE" val="1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228116_6*m_h_i*1_1_1"/>
  <p:tag name="KSO_WM_TEMPLATE_CATEGORY" val="diagram"/>
  <p:tag name="KSO_WM_TEMPLATE_INDEX" val="20228116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20228116_6*m_h_i*1_2_1"/>
  <p:tag name="KSO_WM_TEMPLATE_CATEGORY" val="diagram"/>
  <p:tag name="KSO_WM_TEMPLATE_INDEX" val="20228116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UNIT_ID" val="diagram20228116_6*m_h_i*1_3_1"/>
  <p:tag name="KSO_WM_TEMPLATE_CATEGORY" val="diagram"/>
  <p:tag name="KSO_WM_TEMPLATE_INDEX" val="20228116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1"/>
  <p:tag name="KSO_WM_UNIT_ID" val="diagram20228116_6*m_h_i*1_4_1"/>
  <p:tag name="KSO_WM_TEMPLATE_CATEGORY" val="diagram"/>
  <p:tag name="KSO_WM_TEMPLATE_INDEX" val="20228116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5_1"/>
  <p:tag name="KSO_WM_UNIT_ID" val="diagram20228116_6*m_h_i*1_5_1"/>
  <p:tag name="KSO_WM_TEMPLATE_CATEGORY" val="diagram"/>
  <p:tag name="KSO_WM_TEMPLATE_INDEX" val="20228116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6_1"/>
  <p:tag name="KSO_WM_UNIT_ID" val="diagram20228116_6*m_h_i*1_6_1"/>
  <p:tag name="KSO_WM_TEMPLATE_CATEGORY" val="diagram"/>
  <p:tag name="KSO_WM_TEMPLATE_INDEX" val="20228116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429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57d21ff6-7a9c-4d39-b42a-cf3ca8cf7b19}"/>
  <p:tag name="KSO_WM_UNIT_TYPE" val="i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169f590-ce05-4381-93c1-b5ea24220a8e}"/>
  <p:tag name="KSO_WM_UNIT_TYPE" val="i"/>
</p:tagLst>
</file>

<file path=ppt/tags/tag4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3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57d21ff6-7a9c-4d39-b42a-cf3ca8cf7b19}"/>
  <p:tag name="KSO_WM_UNIT_TYPE" val="i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169f590-ce05-4381-93c1-b5ea24220a8e}"/>
  <p:tag name="KSO_WM_UNIT_TYPE" val="i"/>
</p:tagLst>
</file>

<file path=ppt/tags/tag4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7.xml><?xml version="1.0" encoding="utf-8"?>
<p:tagLst xmlns:p="http://schemas.openxmlformats.org/presentationml/2006/main">
  <p:tag name="TABLE_ENDDRAG_ORIGIN_RECT" val="792*335"/>
  <p:tag name="TABLE_ENDDRAG_RECT" val="67*165*792*335"/>
</p:tagLst>
</file>

<file path=ppt/tags/tag438.xml><?xml version="1.0" encoding="utf-8"?>
<p:tagLst xmlns:p="http://schemas.openxmlformats.org/presentationml/2006/main">
  <p:tag name="KSO_WM_SLIDE_BK_DARK_LIGHT" val=""/>
  <p:tag name="KSO_WM_SLIDE_BACKGROUND_TYPE" val="general"/>
  <p:tag name="resource_record_key" val="{&quot;29&quot;:[50000076,50000283],&quot;65&quot;:[20181540]}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57d21ff6-7a9c-4d39-b42a-cf3ca8cf7b19}"/>
  <p:tag name="KSO_WM_UNIT_TYPE" val="i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169f590-ce05-4381-93c1-b5ea24220a8e}"/>
  <p:tag name="KSO_WM_UNIT_TYPE" val="i"/>
</p:tagLst>
</file>

<file path=ppt/tags/tag4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2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57d21ff6-7a9c-4d39-b42a-cf3ca8cf7b19}"/>
  <p:tag name="KSO_WM_UNIT_TYPE" val="i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169f590-ce05-4381-93c1-b5ea24220a8e}"/>
  <p:tag name="KSO_WM_UNIT_TYPE" val="i"/>
</p:tagLst>
</file>

<file path=ppt/tags/tag4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6.xml><?xml version="1.0" encoding="utf-8"?>
<p:tagLst xmlns:p="http://schemas.openxmlformats.org/presentationml/2006/main">
  <p:tag name="TABLE_ENDDRAG_ORIGIN_RECT" val="772*303"/>
  <p:tag name="TABLE_ENDDRAG_RECT" val="66*152*772*303"/>
</p:tagLst>
</file>

<file path=ppt/tags/tag447.xml><?xml version="1.0" encoding="utf-8"?>
<p:tagLst xmlns:p="http://schemas.openxmlformats.org/presentationml/2006/main">
  <p:tag name="KSO_WM_SLIDE_BK_DARK_LIGHT" val=""/>
  <p:tag name="KSO_WM_SLIDE_BACKGROUND_TYPE" val="general"/>
  <p:tag name="resource_record_key" val="{&quot;29&quot;:[50000283],&quot;65&quot;:[20181540]}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d5e6d21a-b0fd-4f28-af7e-2a567cb43a9b}"/>
  <p:tag name="KSO_WM_UNIT_TYPE" val="i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b2bcedd0-ff39-4f32-98e0-710340cd2b1f}"/>
  <p:tag name="KSO_WM_UNIT_TYPE" val="i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743_1*i*1"/>
  <p:tag name="KSO_WM_TEMPLATE_CATEGORY" val="custom"/>
  <p:tag name="KSO_WM_TEMPLATE_INDEX" val="2023474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43_1*a*1"/>
  <p:tag name="KSO_WM_TEMPLATE_CATEGORY" val="custom"/>
  <p:tag name="KSO_WM_TEMPLATE_INDEX" val="20234743"/>
  <p:tag name="KSO_WM_UNIT_LAYERLEVEL" val="1"/>
  <p:tag name="KSO_WM_TAG_VERSION" val="3.0"/>
  <p:tag name="KSO_WM_BEAUTIFY_FLAG" val="#wm#"/>
  <p:tag name="KSO_WM_UNIT_VALUE" val="30"/>
  <p:tag name="KSO_WM_UNIT_TEXT_TYPE" val="1"/>
  <p:tag name="KSO_WM_UNIT_PRESET_TEXT" val="单击此处添加&#13;标题内容"/>
  <p:tag name="KSO_WM_UNIT_TEXT_FILL_FORE_SCHEMECOLOR_INDEX" val="13"/>
  <p:tag name="KSO_WM_UNIT_TEXT_FILL_TYPE" val="1"/>
  <p:tag name="KSO_WM_UNIT_USESOURCEFORMAT_APPLY" val="1"/>
</p:tagLst>
</file>

<file path=ppt/tags/tag454.xml><?xml version="1.0" encoding="utf-8"?>
<p:tagLst xmlns:p="http://schemas.openxmlformats.org/presentationml/2006/main">
  <p:tag name="KSO_WM_UNIT_VALUE" val="744*115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743_1*d*1"/>
  <p:tag name="KSO_WM_TEMPLATE_CATEGORY" val="custom"/>
  <p:tag name="KSO_WM_TEMPLATE_INDEX" val="20234743"/>
  <p:tag name="KSO_WM_UNIT_LAYERLEVEL" val="1"/>
  <p:tag name="KSO_WM_TAG_VERSION" val="3.0"/>
  <p:tag name="KSO_WM_BEAUTIFY_FLAG" val="#wm#"/>
  <p:tag name="KSO_WM_UNIT_PICTURE_SUBTYPE" val="b"/>
  <p:tag name="KSO_WM_UNIT_FILL_FORE_SCHEMECOLOR_INDEX" val="5"/>
  <p:tag name="KSO_WM_UNIT_FILL_TYPE" val="1"/>
  <p:tag name="KSO_WM_UNIT_LINE_FORE_SCHEMECOLOR_INDEX" val="13"/>
  <p:tag name="KSO_WM_UNIT_LINE_FILL_TYPE" val="2"/>
  <p:tag name="KSO_WM_UNIT_USESOURCEFORMAT_APPLY" val="1"/>
</p:tagLst>
</file>

<file path=ppt/tags/tag45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682_3*l_h_f*1_1_1"/>
  <p:tag name="KSO_WM_TEMPLATE_CATEGORY" val="diagram"/>
  <p:tag name="KSO_WM_TEMPLATE_INDEX" val="2023568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169.05112805838206,&quot;left&quot;:47.30000000000001,&quot;top&quot;:323.674435970809,&quot;width&quot;:864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请单击此处输入你的正文具体内容，文字是您思想的重要提炼，为了最终演示发布的良好效果，可酌情增减你的文字。"/>
  <p:tag name="KSO_WM_UNIT_TEXT_FILL_FORE_SCHEMECOLOR_INDEX" val="1"/>
  <p:tag name="KSO_WM_UNIT_TEXT_FILL_TYPE" val="1"/>
  <p:tag name="KSO_WM_UNIT_USESOURCEFORMAT_APPLY" val="1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5682_3*l_h_i*1_1_1"/>
  <p:tag name="KSO_WM_TEMPLATE_CATEGORY" val="diagram"/>
  <p:tag name="KSO_WM_TEMPLATE_INDEX" val="2023568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169.05112805838206,&quot;left&quot;:47.30000000000001,&quot;top&quot;:323.674435970809,&quot;width&quot;:864.7}"/>
  <p:tag name="KSO_WM_DIAGRAM_COLOR_MATCH_VALUE" val="{&quot;shape&quot;:{&quot;fill&quot;:{&quot;gradient&quot;:[{&quot;brightness&quot;:0,&quot;colorType&quot;:1,&quot;foreColorIndex&quot;:5,&quot;pos&quot;:1,&quot;transparency&quot;:0.550000011920929},{&quot;brightness&quot;:0,&quot;colorType&quot;:1,&quot;foreColorIndex&quot;:14,&quot;pos&quot;:0.009999999776482582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4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5682_3*l_h_a*1_1_1"/>
  <p:tag name="KSO_WM_TEMPLATE_CATEGORY" val="diagram"/>
  <p:tag name="KSO_WM_TEMPLATE_INDEX" val="20235682"/>
  <p:tag name="KSO_WM_UNIT_LAYERLEVEL" val="1_1_1"/>
  <p:tag name="KSO_WM_TAG_VERSION" val="3.0"/>
  <p:tag name="KSO_WM_UNIT_TEXT_FILL_FORE_SCHEMECOLOR_INDEX_BRIGHTNESS" val="0.15"/>
  <p:tag name="KSO_WM_DIAGRAM_MAX_ITEMCNT" val="4"/>
  <p:tag name="KSO_WM_DIAGRAM_MIN_ITEMCNT" val="2"/>
  <p:tag name="KSO_WM_DIAGRAM_VIRTUALLY_FRAME" val="{&quot;height&quot;:169.05112805838206,&quot;left&quot;:47.30000000000001,&quot;top&quot;:323.674435970809,&quot;width&quot;:864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标题"/>
  <p:tag name="KSO_WM_UNIT_TEXT_FILL_FORE_SCHEMECOLOR_INDEX" val="1"/>
  <p:tag name="KSO_WM_UNIT_TEXT_FILL_TYPE" val="1"/>
  <p:tag name="KSO_WM_UNIT_USESOURCEFORMAT_APPLY" val="1"/>
</p:tagLst>
</file>

<file path=ppt/tags/tag4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682_3*l_h_f*1_2_1"/>
  <p:tag name="KSO_WM_TEMPLATE_CATEGORY" val="diagram"/>
  <p:tag name="KSO_WM_TEMPLATE_INDEX" val="2023568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169.05112805838206,&quot;left&quot;:47.30000000000001,&quot;top&quot;:323.674435970809,&quot;width&quot;:864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请尽量简明扼要地阐述您的内容观点。根据需要可酌情增减文字，以便观者能够准确地理解您传达的思想。"/>
  <p:tag name="KSO_WM_UNIT_TEXT_FILL_FORE_SCHEMECOLOR_INDEX" val="1"/>
  <p:tag name="KSO_WM_UNIT_TEXT_FILL_TYPE" val="1"/>
  <p:tag name="KSO_WM_UNIT_USESOURCEFORMAT_APPLY" val="1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5682_3*l_h_i*1_2_1"/>
  <p:tag name="KSO_WM_TEMPLATE_CATEGORY" val="diagram"/>
  <p:tag name="KSO_WM_TEMPLATE_INDEX" val="2023568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169.05112805838206,&quot;left&quot;:47.30000000000001,&quot;top&quot;:323.674435970809,&quot;width&quot;:864.7}"/>
  <p:tag name="KSO_WM_DIAGRAM_COLOR_MATCH_VALUE" val="{&quot;shape&quot;:{&quot;fill&quot;:{&quot;gradient&quot;:[{&quot;brightness&quot;:0,&quot;colorType&quot;:1,&quot;foreColorIndex&quot;:5,&quot;pos&quot;:1,&quot;transparency&quot;:0.550000011920929},{&quot;brightness&quot;:0,&quot;colorType&quot;:1,&quot;foreColorIndex&quot;:14,&quot;pos&quot;:0.009999999776482582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5682_3*l_h_a*1_2_1"/>
  <p:tag name="KSO_WM_TEMPLATE_CATEGORY" val="diagram"/>
  <p:tag name="KSO_WM_TEMPLATE_INDEX" val="20235682"/>
  <p:tag name="KSO_WM_UNIT_LAYERLEVEL" val="1_1_1"/>
  <p:tag name="KSO_WM_TAG_VERSION" val="3.0"/>
  <p:tag name="KSO_WM_UNIT_TEXT_FILL_FORE_SCHEMECOLOR_INDEX_BRIGHTNESS" val="0.15"/>
  <p:tag name="KSO_WM_DIAGRAM_MAX_ITEMCNT" val="4"/>
  <p:tag name="KSO_WM_DIAGRAM_MIN_ITEMCNT" val="2"/>
  <p:tag name="KSO_WM_DIAGRAM_VIRTUALLY_FRAME" val="{&quot;height&quot;:169.05112805838206,&quot;left&quot;:47.30000000000001,&quot;top&quot;:323.674435970809,&quot;width&quot;:864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标题"/>
  <p:tag name="KSO_WM_UNIT_TEXT_FILL_FORE_SCHEMECOLOR_INDEX" val="1"/>
  <p:tag name="KSO_WM_UNIT_TEXT_FILL_TYPE" val="1"/>
  <p:tag name="KSO_WM_UNIT_USESOURCEFORMAT_APPLY" val="1"/>
</p:tagLst>
</file>

<file path=ppt/tags/tag4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5682_3*l_h_f*1_3_1"/>
  <p:tag name="KSO_WM_TEMPLATE_CATEGORY" val="diagram"/>
  <p:tag name="KSO_WM_TEMPLATE_INDEX" val="2023568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169.05112805838206,&quot;left&quot;:47.30000000000001,&quot;top&quot;:323.674435970809,&quot;width&quot;:864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请单击此处输入你的正文具体内容，文字是您思想的重要提炼，为了最终演示发布的良好效果，可酌情增减你的文字。"/>
  <p:tag name="KSO_WM_UNIT_TEXT_FILL_FORE_SCHEMECOLOR_INDEX" val="1"/>
  <p:tag name="KSO_WM_UNIT_TEXT_FILL_TYPE" val="1"/>
  <p:tag name="KSO_WM_UNIT_USESOURCEFORMAT_APPLY" val="1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5682_3*l_h_i*1_3_1"/>
  <p:tag name="KSO_WM_TEMPLATE_CATEGORY" val="diagram"/>
  <p:tag name="KSO_WM_TEMPLATE_INDEX" val="2023568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169.05112805838206,&quot;left&quot;:47.30000000000001,&quot;top&quot;:323.674435970809,&quot;width&quot;:864.7}"/>
  <p:tag name="KSO_WM_DIAGRAM_COLOR_MATCH_VALUE" val="{&quot;shape&quot;:{&quot;fill&quot;:{&quot;gradient&quot;:[{&quot;brightness&quot;:0,&quot;colorType&quot;:1,&quot;foreColorIndex&quot;:5,&quot;pos&quot;:1,&quot;transparency&quot;:0.550000011920929},{&quot;brightness&quot;:0,&quot;colorType&quot;:1,&quot;foreColorIndex&quot;:14,&quot;pos&quot;:0.009999999776482582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4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5682_3*l_h_a*1_3_1"/>
  <p:tag name="KSO_WM_TEMPLATE_CATEGORY" val="diagram"/>
  <p:tag name="KSO_WM_TEMPLATE_INDEX" val="20235682"/>
  <p:tag name="KSO_WM_UNIT_LAYERLEVEL" val="1_1_1"/>
  <p:tag name="KSO_WM_TAG_VERSION" val="3.0"/>
  <p:tag name="KSO_WM_UNIT_TEXT_FILL_FORE_SCHEMECOLOR_INDEX_BRIGHTNESS" val="0.15"/>
  <p:tag name="KSO_WM_DIAGRAM_MAX_ITEMCNT" val="4"/>
  <p:tag name="KSO_WM_DIAGRAM_MIN_ITEMCNT" val="2"/>
  <p:tag name="KSO_WM_DIAGRAM_VIRTUALLY_FRAME" val="{&quot;height&quot;:169.05112805838206,&quot;left&quot;:47.30000000000001,&quot;top&quot;:323.674435970809,&quot;width&quot;:864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标题"/>
  <p:tag name="KSO_WM_UNIT_TEXT_FILL_FORE_SCHEMECOLOR_INDEX" val="1"/>
  <p:tag name="KSO_WM_UNIT_TEXT_FILL_TYPE" val="1"/>
  <p:tag name="KSO_WM_UNIT_USESOURCEFORMAT_APPLY" val="1"/>
</p:tagLst>
</file>

<file path=ppt/tags/tag46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5682_3*l_h_f*1_4_1"/>
  <p:tag name="KSO_WM_TEMPLATE_CATEGORY" val="diagram"/>
  <p:tag name="KSO_WM_TEMPLATE_INDEX" val="2023568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169.05112805838206,&quot;left&quot;:47.30000000000001,&quot;top&quot;:323.674435970809,&quot;width&quot;:864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请尽量简明扼要地阐述您的内容观点。根据需要可酌情增减文字，以便观者能够准确地理解您传达的思想。"/>
  <p:tag name="KSO_WM_UNIT_TEXT_FILL_FORE_SCHEMECOLOR_INDEX" val="1"/>
  <p:tag name="KSO_WM_UNIT_TEXT_FILL_TYPE" val="1"/>
  <p:tag name="KSO_WM_UNIT_USESOURCEFORMAT_APPLY" val="1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4_1"/>
  <p:tag name="KSO_WM_UNIT_ID" val="diagram20235682_3*l_h_i*1_4_1"/>
  <p:tag name="KSO_WM_TEMPLATE_CATEGORY" val="diagram"/>
  <p:tag name="KSO_WM_TEMPLATE_INDEX" val="2023568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169.05112805838206,&quot;left&quot;:47.30000000000001,&quot;top&quot;:323.674435970809,&quot;width&quot;:864.7}"/>
  <p:tag name="KSO_WM_DIAGRAM_COLOR_MATCH_VALUE" val="{&quot;shape&quot;:{&quot;fill&quot;:{&quot;gradient&quot;:[{&quot;brightness&quot;:0,&quot;colorType&quot;:1,&quot;foreColorIndex&quot;:5,&quot;pos&quot;:1,&quot;transparency&quot;:0.550000011920929},{&quot;brightness&quot;:0,&quot;colorType&quot;:1,&quot;foreColorIndex&quot;:14,&quot;pos&quot;:0.009999999776482582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4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5682_3*l_h_a*1_4_1"/>
  <p:tag name="KSO_WM_TEMPLATE_CATEGORY" val="diagram"/>
  <p:tag name="KSO_WM_TEMPLATE_INDEX" val="20235682"/>
  <p:tag name="KSO_WM_UNIT_LAYERLEVEL" val="1_1_1"/>
  <p:tag name="KSO_WM_TAG_VERSION" val="3.0"/>
  <p:tag name="KSO_WM_UNIT_TEXT_FILL_FORE_SCHEMECOLOR_INDEX_BRIGHTNESS" val="0.15"/>
  <p:tag name="KSO_WM_DIAGRAM_MAX_ITEMCNT" val="4"/>
  <p:tag name="KSO_WM_DIAGRAM_MIN_ITEMCNT" val="2"/>
  <p:tag name="KSO_WM_DIAGRAM_VIRTUALLY_FRAME" val="{&quot;height&quot;:169.05112805838206,&quot;left&quot;:47.30000000000001,&quot;top&quot;:323.674435970809,&quot;width&quot;:864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UNIT_TEXT_TYPE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标题"/>
  <p:tag name="KSO_WM_UNIT_TEXT_FILL_FORE_SCHEMECOLOR_INDEX" val="1"/>
  <p:tag name="KSO_WM_UNIT_TEXT_FILL_TYPE" val="1"/>
  <p:tag name="KSO_WM_UNIT_USESOURCEFORMAT_APPLY" val="1"/>
</p:tagLst>
</file>

<file path=ppt/tags/tag467.xml><?xml version="1.0" encoding="utf-8"?>
<p:tagLst xmlns:p="http://schemas.openxmlformats.org/presentationml/2006/main">
  <p:tag name="KSO_WM_SLIDE_ID" val="custom20234743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2"/>
  <p:tag name="KSO_WM_SLIDE_INDEX" val="1"/>
  <p:tag name="KSO_WM_SLIDE_SIZE" val="864.7*131.65"/>
  <p:tag name="KSO_WM_SLIDE_POSITION" val="47.3*361.1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4743"/>
  <p:tag name="KSO_WM_SLIDE_LAYOUT" val="a_d_l"/>
  <p:tag name="KSO_WM_SLIDE_LAYOUT_CNT" val="1_1_1"/>
</p:tagLst>
</file>

<file path=ppt/tags/tag468.xml><?xml version="1.0" encoding="utf-8"?>
<p:tagLst xmlns:p="http://schemas.openxmlformats.org/presentationml/2006/main">
  <p:tag name="TABLE_ENDDRAG_ORIGIN_RECT" val="652*209"/>
  <p:tag name="TABLE_ENDDRAG_RECT" val="101*166*652*209"/>
</p:tagLst>
</file>

<file path=ppt/tags/tag469.xml><?xml version="1.0" encoding="utf-8"?>
<p:tagLst xmlns:p="http://schemas.openxmlformats.org/presentationml/2006/main">
  <p:tag name="TABLE_ENDDRAG_ORIGIN_RECT" val="820*429"/>
  <p:tag name="TABLE_ENDDRAG_RECT" val="67*15*820*429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374_1*a*1"/>
  <p:tag name="KSO_WM_TEMPLATE_CATEGORY" val="custom"/>
  <p:tag name="KSO_WM_TEMPLATE_INDEX" val="20233374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3374_1*i*1"/>
  <p:tag name="KSO_WM_TEMPLATE_CATEGORY" val="custom"/>
  <p:tag name="KSO_WM_TEMPLATE_INDEX" val="20233374"/>
  <p:tag name="KSO_WM_UNIT_LAYERLEVEL" val="1"/>
  <p:tag name="KSO_WM_TAG_VERSION" val="3.0"/>
  <p:tag name="KSO_WM_BEAUTIFY_FLAG" val="#wm#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3374_1*i*2"/>
  <p:tag name="KSO_WM_TEMPLATE_CATEGORY" val="custom"/>
  <p:tag name="KSO_WM_TEMPLATE_INDEX" val="20233374"/>
  <p:tag name="KSO_WM_UNIT_LAYERLEVEL" val="1"/>
  <p:tag name="KSO_WM_TAG_VERSION" val="3.0"/>
  <p:tag name="KSO_WM_BEAUTIFY_FLAG" val="#wm#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3374_1*i*3"/>
  <p:tag name="KSO_WM_TEMPLATE_CATEGORY" val="custom"/>
  <p:tag name="KSO_WM_TEMPLATE_INDEX" val="20233374"/>
  <p:tag name="KSO_WM_UNIT_LAYERLEVEL" val="1"/>
  <p:tag name="KSO_WM_TAG_VERSION" val="3.0"/>
  <p:tag name="KSO_WM_BEAUTIFY_FLAG" val="#wm#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3374_1*i*4"/>
  <p:tag name="KSO_WM_TEMPLATE_CATEGORY" val="custom"/>
  <p:tag name="KSO_WM_TEMPLATE_INDEX" val="20233374"/>
  <p:tag name="KSO_WM_UNIT_LAYERLEVEL" val="1"/>
  <p:tag name="KSO_WM_TAG_VERSION" val="3.0"/>
  <p:tag name="KSO_WM_BEAUTIFY_FLAG" val="#wm#"/>
</p:tagLst>
</file>

<file path=ppt/tags/tag475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374_1*f*1"/>
  <p:tag name="KSO_WM_TEMPLATE_CATEGORY" val="custom"/>
  <p:tag name="KSO_WM_TEMPLATE_INDEX" val="20233374"/>
  <p:tag name="KSO_WM_UNIT_LAYERLEVEL" val="1"/>
  <p:tag name="KSO_WM_TAG_VERSION" val="3.0"/>
  <p:tag name="KSO_WM_BEAUTIFY_FLAG" val="#wm#"/>
  <p:tag name="KSO_WM_UNIT_TEXT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"/>
</p:tagLst>
</file>

<file path=ppt/tags/tag476.xml><?xml version="1.0" encoding="utf-8"?>
<p:tagLst xmlns:p="http://schemas.openxmlformats.org/presentationml/2006/main">
  <p:tag name="KSO_WM_SLIDE_ID" val="custom20233374_1"/>
  <p:tag name="KSO_WM_TEMPLATE_SUBCATEGORY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374"/>
  <p:tag name="KSO_WM_SLIDE_LAYOUT" val="a_f"/>
  <p:tag name="KSO_WM_SLIDE_LAYOUT_CNT" val="1_1"/>
  <p:tag name="KSO_WM_SLIDE_TYPE" val="text"/>
  <p:tag name="KSO_WM_SLIDE_SUBTYPE" val="picTxt"/>
  <p:tag name="KSO_WM_SLIDE_SIZE" val="886*445"/>
  <p:tag name="KSO_WM_SLIDE_POSITION" val="37*28"/>
  <p:tag name="KSO_WM_TEMPLATE_MASTER_TYPE" val="0"/>
  <p:tag name="KSO_WM_TEMPLATE_COLOR_TYPE" val="0"/>
</p:tagLst>
</file>

<file path=ppt/tags/tag4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2462_2*a*1"/>
  <p:tag name="KSO_WM_TEMPLATE_CATEGORY" val="diagram"/>
  <p:tag name="KSO_WM_TEMPLATE_INDEX" val="20232462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4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2462_1*l_h_i*1_2_3"/>
  <p:tag name="KSO_WM_TEMPLATE_CATEGORY" val="diagram"/>
  <p:tag name="KSO_WM_TEMPLATE_INDEX" val="20232462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6.9000003179126,&quot;left&quot;:54.44999999999999,&quot;top&quot;:122.22499984104377,&quot;width&quot;:851.244094488188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6"/>
  <p:tag name="KSO_WM_UNIT_LINE_FILL_TYPE" val="2"/>
  <p:tag name="KSO_WM_UNIT_SHADOW_SCHEMECOLOR_INDEX" val="6"/>
  <p:tag name="KSO_WM_UNIT_TEXT_FILL_FORE_SCHEMECOLOR_INDEX" val="13"/>
  <p:tag name="KSO_WM_UNIT_TEXT_FILL_TYPE" val="1"/>
  <p:tag name="KSO_WM_UNIT_USESOURCEFORMAT_APPLY" val="1"/>
</p:tagLst>
</file>

<file path=ppt/tags/tag4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62_1*l_h_i*1_2_2"/>
  <p:tag name="KSO_WM_TEMPLATE_CATEGORY" val="diagram"/>
  <p:tag name="KSO_WM_TEMPLATE_INDEX" val="20232462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6.9000003179126,&quot;left&quot;:54.44999999999999,&quot;top&quot;:122.22499984104377,&quot;width&quot;:851.2440944881889}"/>
  <p:tag name="KSO_WM_DIAGRAM_COLOR_MATCH_VALUE" val="{&quot;shape&quot;:{&quot;fill&quot;:{&quot;solid&quot;:{&quot;brightness&quot;:0,&quot;colorType&quot;:1,&quot;foreColorIndex&quot;:2,&quot;transparency&quot;:0.800000011920929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2"/>
  <p:tag name="KSO_WM_UNIT_FILL_FORE_SCHEMECOLOR_INDEX_BRIGHTNESS" val="0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5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CHIP_GROUPID" val="5faa41e40f63d42c4847739d"/>
  <p:tag name="KSO_WM_CHIP_XID" val="5faa41e40f63d42c484773a2"/>
  <p:tag name="KSO_WM_UNIT_DEC_AREA_ID" val="9a582c96a1884900ab25bcd4ad2fcfe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eeca23323284b12b09dcc900ab580c6"/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4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62_1*l_h_i*1_1_2"/>
  <p:tag name="KSO_WM_TEMPLATE_CATEGORY" val="diagram"/>
  <p:tag name="KSO_WM_TEMPLATE_INDEX" val="20232462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6.9000003179126,&quot;left&quot;:54.44999999999999,&quot;top&quot;:122.22499984104377,&quot;width&quot;:851.244094488188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2462_1*l_h_i*1_2_1"/>
  <p:tag name="KSO_WM_TEMPLATE_CATEGORY" val="diagram"/>
  <p:tag name="KSO_WM_TEMPLATE_INDEX" val="20232462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66.9000003179126,&quot;left&quot;:54.44999999999999,&quot;top&quot;:122.22499984104377,&quot;width&quot;:851.2440944881889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1"/>
  <p:tag name="KSO_WM_UNIT_TEXT_FILL_TYPE" val="1"/>
  <p:tag name="KSO_WM_UNIT_SHADOW_SCHEMECOLOR_INDEX" val="6"/>
  <p:tag name="KSO_WM_UNIT_USESOURCEFORMAT_APPLY" val="1"/>
</p:tagLst>
</file>

<file path=ppt/tags/tag4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2462_1*l_h_i*1_1_3"/>
  <p:tag name="KSO_WM_TEMPLATE_CATEGORY" val="diagram"/>
  <p:tag name="KSO_WM_TEMPLATE_INDEX" val="20232462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6.9000003179126,&quot;left&quot;:54.44999999999999,&quot;top&quot;:122.22499984104377,&quot;width&quot;:851.2440944881889}"/>
  <p:tag name="KSO_WM_DIAGRAM_COLOR_MATCH_VALUE" val="{&quot;shape&quot;:{&quot;fill&quot;:{&quot;solid&quot;:{&quot;brightness&quot;:0,&quot;colorType&quot;:1,&quot;foreColorIndex&quot;:2,&quot;transparency&quot;:0.800000011920929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2462_1*l_h_i*1_1_1"/>
  <p:tag name="KSO_WM_TEMPLATE_CATEGORY" val="diagram"/>
  <p:tag name="KSO_WM_TEMPLATE_INDEX" val="20232462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66.9000003179126,&quot;left&quot;:54.44999999999999,&quot;top&quot;:122.22499984104377,&quot;width&quot;:851.2440944881889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1"/>
  <p:tag name="KSO_WM_UNIT_TEXT_FILL_TYPE" val="1"/>
  <p:tag name="KSO_WM_UNIT_SHADOW_SCHEMECOLOR_INDEX" val="5"/>
  <p:tag name="KSO_WM_UNIT_USESOURCEFORMAT_APPLY" val="1"/>
</p:tagLst>
</file>

<file path=ppt/tags/tag48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62_1*l_h_f*1_2_1"/>
  <p:tag name="KSO_WM_TEMPLATE_CATEGORY" val="diagram"/>
  <p:tag name="KSO_WM_TEMPLATE_INDEX" val="20232462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66.9000003179126,&quot;left&quot;:54.44999999999999,&quot;top&quot;:122.22499984104377,&quot;width&quot;:851.244094488188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添加文本，简明扼要地阐述您的观点。根据需要可酌情增减文字，以便观者准确地理解您传达的思想。单击此处添加文本具体内容，简明扼要地阐述您的观点。根据需要可酌情增减文字"/>
  <p:tag name="KSO_WM_UNIT_TEXT_FILL_FORE_SCHEMECOLOR_INDEX" val="1"/>
  <p:tag name="KSO_WM_UNIT_TEXT_FILL_TYPE" val="1"/>
  <p:tag name="KSO_WM_UNIT_USESOURCEFORMAT_APPLY" val="1"/>
</p:tagLst>
</file>

<file path=ppt/tags/tag4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62_1*l_h_a*1_2_1"/>
  <p:tag name="KSO_WM_TEMPLATE_CATEGORY" val="diagram"/>
  <p:tag name="KSO_WM_TEMPLATE_INDEX" val="20232462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66.9000003179126,&quot;left&quot;:54.44999999999999,&quot;top&quot;:122.22499984104377,&quot;width&quot;:851.244094488188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48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62_1*l_h_f*1_1_1"/>
  <p:tag name="KSO_WM_TEMPLATE_CATEGORY" val="diagram"/>
  <p:tag name="KSO_WM_TEMPLATE_INDEX" val="20232462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66.9000003179126,&quot;left&quot;:54.44999999999999,&quot;top&quot;:122.22499984104377,&quot;width&quot;:851.244094488188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。根据需要可酌情增减文字，以便观者准确地理解您传达的思想。单击此处添加文本具体内容，简明扼要地阐述您的观点。根据需要可酌情增减文字"/>
  <p:tag name="KSO_WM_UNIT_TEXT_FILL_FORE_SCHEMECOLOR_INDEX" val="1"/>
  <p:tag name="KSO_WM_UNIT_TEXT_FILL_TYPE" val="1"/>
  <p:tag name="KSO_WM_UNIT_USESOURCEFORMAT_APPLY" val="1"/>
</p:tagLst>
</file>

<file path=ppt/tags/tag4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62_1*l_h_a*1_1_1"/>
  <p:tag name="KSO_WM_TEMPLATE_CATEGORY" val="diagram"/>
  <p:tag name="KSO_WM_TEMPLATE_INDEX" val="20232462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66.9000003179126,&quot;left&quot;:54.44999999999999,&quot;top&quot;:122.22499984104377,&quot;width&quot;:851.244094488188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488.xml><?xml version="1.0" encoding="utf-8"?>
<p:tagLst xmlns:p="http://schemas.openxmlformats.org/presentationml/2006/main">
  <p:tag name="KSO_WM_SLIDE_ID" val="diagram20232462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2462"/>
  <p:tag name="KSO_WM_SLIDE_TYPE" val="text"/>
  <p:tag name="KSO_WM_SLIDE_SUBTYPE" val="diag"/>
  <p:tag name="KSO_WM_SLIDE_SIZE" val="851.244*366.05"/>
  <p:tag name="KSO_WM_SLIDE_POSITION" val="54.45*122.6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ee93db24-772d-4470-be63-193af03d9cdb}"/>
  <p:tag name="KSO_WM_UNIT_TYPE" val="i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7fb6e06dadf5409ba5e4ef72dd72d1e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9a1bc94b5ec46378e07ab8be366c542"/>
  <p:tag name="KSO_WM_SLIDE_BACKGROUND_TYPE" val="topBottom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4d03ac3-4264-4941-ad97-1e0034c210d5}"/>
  <p:tag name="KSO_WM_UNIT_TYPE" val="i"/>
</p:tagLst>
</file>

<file path=ppt/tags/tag491.xml><?xml version="1.0" encoding="utf-8"?>
<p:tagLst xmlns:p="http://schemas.openxmlformats.org/presentationml/2006/main">
  <p:tag name="TABLE_ENDDRAG_ORIGIN_RECT" val="841*152"/>
  <p:tag name="TABLE_ENDDRAG_RECT" val="67*216*841*152"/>
</p:tagLst>
</file>

<file path=ppt/tags/tag492.xml><?xml version="1.0" encoding="utf-8"?>
<p:tagLst xmlns:p="http://schemas.openxmlformats.org/presentationml/2006/main">
  <p:tag name="KSO_WM_SLIDE_BK_DARK_LIGHT" val=""/>
  <p:tag name="KSO_WM_SLIDE_BACKGROUND_TYPE" val="general"/>
  <p:tag name="resource_record_key" val="{&quot;29&quot;:[50000283],&quot;65&quot;:[20181540]}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bc27ed12-964f-4d82-8c90-494af9d94d34}"/>
  <p:tag name="KSO_WM_UNIT_TYPE" val="i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0bfbe421-536e-413d-8d0c-01d5417d5f00}"/>
  <p:tag name="KSO_WM_UNIT_TYPE" val="i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baf26116-6b0b-4e90-b0ea-2af8733afa80}"/>
  <p:tag name="KSO_WM_UNIT_TYPE" val="i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f9e740d7-e6d9-4158-bb43-2aab176f460f}"/>
  <p:tag name="KSO_WM_UNIT_TYPE" val="i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a316a8899ed4e8a9b3def86680dd2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3e9d5e2ac543d8a1ecc0a3b271995a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fc842350a91d488bab8cbd2bef1b45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1de6266554bdca998cf3056a08218"/>
  <p:tag name="KSO_WM_SLIDE_BACKGROUND_TYPE" val="topBottom"/>
</p:tagLst>
</file>

<file path=ppt/tags/tag500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197befee-5df8-4b10-97b5-bcbfa9c630c5}"/>
  <p:tag name="KSO_WM_UNIT_TYPE" val="i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c360d689-185e-4d51-bf69-e766e92c5928}"/>
  <p:tag name="KSO_WM_UNIT_TYPE" val="i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ee783562-8ea4-4b39-ab9c-89f79ffd660b}"/>
  <p:tag name="KSO_WM_UNIT_TYPE" val="i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0305376a-0e76-4696-9923-5818f5c0296f}"/>
  <p:tag name="KSO_WM_UNIT_TYPE" val="i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d31178c8-b93a-4871-836e-496d55f984a6}"/>
  <p:tag name="KSO_WM_UNIT_TYPE" val="i"/>
</p:tagLst>
</file>

<file path=ppt/tags/tag51.xml><?xml version="1.0" encoding="utf-8"?>
<p:tagLst xmlns:p="http://schemas.openxmlformats.org/presentationml/2006/main">
  <p:tag name="KSO_WM_SLIDE_BACKGROUND_TYPE" val="topBottom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3226c857-0132-49cd-9c8c-419c2bf49c14}"/>
  <p:tag name="KSO_WM_UNIT_TYPE" val="i"/>
</p:tagLst>
</file>

<file path=ppt/tags/tag511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5"/>
  <p:tag name="KSO_WM_UNIT_TEXT_FILL_TYPE" val="1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47458ba4-6068-4829-94a3-944043bd3b94}"/>
  <p:tag name="KSO_WM_UNIT_TYPE" val="i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9e4f4a75-2ce8-43ae-964c-feaa6d84fa24}"/>
  <p:tag name="KSO_WM_UNIT_TYPE" val="i"/>
</p:tagLst>
</file>

<file path=ppt/tags/tag516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5"/>
  <p:tag name="KSO_WM_UNIT_TEXT_FILL_TYPE" val="1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20.xml><?xml version="1.0" encoding="utf-8"?>
<p:tagLst xmlns:p="http://schemas.openxmlformats.org/presentationml/2006/main">
  <p:tag name="KSO_WM_TEMPLATE_CATEGORY" val="custom"/>
  <p:tag name="KSO_WM_TEMPLATE_INDEX" val="20181540"/>
  <p:tag name="KSO_WM_TAG_VERSION" val="1.0"/>
  <p:tag name="KSO_WM_BEAUTIFY_FLAG" val="#wm#"/>
  <p:tag name="KSO_WM_UNIT_TYPE" val="a"/>
  <p:tag name="KSO_WM_UNIT_INDEX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ID" val="custom20181540_11*a*1"/>
  <p:tag name="KSO_WM_UNIT_PRESET_TEXT" val="SECTION TITLE"/>
  <p:tag name="KSO_WM_UNIT_NOCLEAR" val="0"/>
  <p:tag name="KSO_WM_UNIT_DIAGRAM_ISNUMVISUAL" val="0"/>
  <p:tag name="KSO_WM_UNIT_DIAGRAM_ISREFERUNIT" val="0"/>
  <p:tag name="KSO_WM_UNIT_ISNUMDGMTITLE" val="0"/>
</p:tagLst>
</file>

<file path=ppt/tags/tag521.xml><?xml version="1.0" encoding="utf-8"?>
<p:tagLst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sectionTitle"/>
  <p:tag name="KSO_WM_BEAUTIFY_FLAG" val="#wm#"/>
  <p:tag name="KSO_WM_COMBINE_RELATE_SLIDE_ID" val="custom1049576_6"/>
  <p:tag name="KSO_WM_TEMPLATE_CATEGORY" val="custom"/>
  <p:tag name="KSO_WM_TEMPLATE_INDEX" val="20181540"/>
  <p:tag name="KSO_WM_SLIDE_ID" val="custom20181540_11"/>
  <p:tag name="KSO_WM_SLIDE_INDEX" val="11"/>
  <p:tag name="KSO_WM_TEMPLATE_SUBCATEGORY" val="0"/>
  <p:tag name="KSO_WM_SLIDE_SUBTYPE" val="pureTxt"/>
  <p:tag name="KSO_WM_TEMPLATE_MASTER_TYPE" val="1"/>
  <p:tag name="KSO_WM_TEMPLATE_COLOR_TYPE" val="0"/>
</p:tagLst>
</file>

<file path=ppt/tags/tag522.xml><?xml version="1.0" encoding="utf-8"?>
<p:tagLst xmlns:p="http://schemas.openxmlformats.org/presentationml/2006/main">
  <p:tag name="TABLE_ENDDRAG_ORIGIN_RECT" val="857*365"/>
  <p:tag name="TABLE_ENDDRAG_RECT" val="66*140*857*365"/>
</p:tagLst>
</file>

<file path=ppt/tags/tag523.xml><?xml version="1.0" encoding="utf-8"?>
<p:tagLst xmlns:p="http://schemas.openxmlformats.org/presentationml/2006/main">
  <p:tag name="KSO_WM_TEMPLATE_CATEGORY" val="custom"/>
  <p:tag name="KSO_WM_TEMPLATE_INDEX" val="20181540"/>
  <p:tag name="KSO_WM_TAG_VERSION" val="1.0"/>
  <p:tag name="KSO_WM_BEAUTIFY_FLAG" val="#wm#"/>
  <p:tag name="KSO_WM_UNIT_TYPE" val="a"/>
  <p:tag name="KSO_WM_UNIT_INDEX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ID" val="custom20181540_11*a*1"/>
  <p:tag name="KSO_WM_UNIT_PRESET_TEXT" val="SECTION TITLE"/>
  <p:tag name="KSO_WM_UNIT_NOCLEAR" val="0"/>
  <p:tag name="KSO_WM_UNIT_DIAGRAM_ISNUMVISUAL" val="0"/>
  <p:tag name="KSO_WM_UNIT_DIAGRAM_ISREFERUNIT" val="0"/>
  <p:tag name="KSO_WM_UNIT_ISNUMDGMTITLE" val="0"/>
</p:tagLst>
</file>

<file path=ppt/tags/tag524.xml><?xml version="1.0" encoding="utf-8"?>
<p:tagLst xmlns:p="http://schemas.openxmlformats.org/presentationml/2006/main">
  <p:tag name="KSO_WM_BEAUTIFY_FLAG" val="#wm#"/>
  <p:tag name="KSO_WM_TEMPLATE_CATEGORY" val="custom"/>
  <p:tag name="KSO_WM_TEMPLATE_INDEX" val="20181540"/>
  <p:tag name="resource_record_key" val="{&quot;29&quot;:[50000283],&quot;65&quot;:[20181540]}"/>
</p:tagLst>
</file>

<file path=ppt/tags/tag525.xml><?xml version="1.0" encoding="utf-8"?>
<p:tagLst xmlns:p="http://schemas.openxmlformats.org/presentationml/2006/main">
  <p:tag name="KSO_WM_TEMPLATE_CATEGORY" val="custom"/>
  <p:tag name="KSO_WM_TEMPLATE_INDEX" val="20181540"/>
  <p:tag name="KSO_WM_TAG_VERSION" val="1.0"/>
  <p:tag name="KSO_WM_BEAUTIFY_FLAG" val="#wm#"/>
  <p:tag name="KSO_WM_UNIT_TYPE" val="a"/>
  <p:tag name="KSO_WM_UNIT_INDEX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ID" val="custom20181540_11*a*1"/>
  <p:tag name="KSO_WM_UNIT_PRESET_TEXT" val="SECTION TITLE"/>
  <p:tag name="KSO_WM_UNIT_NOCLEAR" val="0"/>
  <p:tag name="KSO_WM_UNIT_DIAGRAM_ISNUMVISUAL" val="0"/>
  <p:tag name="KSO_WM_UNIT_DIAGRAM_ISREFERUNIT" val="0"/>
  <p:tag name="KSO_WM_UNIT_ISNUMDGMTITLE" val="0"/>
</p:tagLst>
</file>

<file path=ppt/tags/tag526.xml><?xml version="1.0" encoding="utf-8"?>
<p:tagLst xmlns:p="http://schemas.openxmlformats.org/presentationml/2006/main">
  <p:tag name="KSO_WM_BEAUTIFY_FLAG" val="#wm#"/>
  <p:tag name="KSO_WM_TEMPLATE_CATEGORY" val="custom"/>
  <p:tag name="KSO_WM_TEMPLATE_INDEX" val="20181540"/>
</p:tagLst>
</file>

<file path=ppt/tags/tag527.xml><?xml version="1.0" encoding="utf-8"?>
<p:tagLst xmlns:p="http://schemas.openxmlformats.org/presentationml/2006/main">
  <p:tag name="KSO_WM_TEMPLATE_CATEGORY" val="custom"/>
  <p:tag name="KSO_WM_TEMPLATE_INDEX" val="20181540"/>
  <p:tag name="KSO_WM_TAG_VERSION" val="1.0"/>
  <p:tag name="KSO_WM_BEAUTIFY_FLAG" val="#wm#"/>
  <p:tag name="KSO_WM_UNIT_TYPE" val="a"/>
  <p:tag name="KSO_WM_UNIT_INDEX" val="1"/>
  <p:tag name="KSO_WM_UNIT_LAYERLEVEL" val="1"/>
  <p:tag name="KSO_WM_UNIT_VALUE" val="60"/>
  <p:tag name="KSO_WM_UNIT_ISCONTENTSTITLE" val="0"/>
  <p:tag name="KSO_WM_UNIT_HIGHLIGHT" val="0"/>
  <p:tag name="KSO_WM_UNIT_COMPATIBLE" val="0"/>
  <p:tag name="KSO_WM_UNIT_ID" val="custom20181540_33*a*1"/>
  <p:tag name="KSO_WM_UNIT_PRESET_TEXT" val="感谢观看"/>
  <p:tag name="KSO_WM_UNIT_NOCLEAR" val="0"/>
  <p:tag name="KSO_WM_UNIT_DIAGRAM_ISNUMVISUAL" val="0"/>
  <p:tag name="KSO_WM_UNIT_DIAGRAM_ISREFERUNIT" val="0"/>
  <p:tag name="KSO_WM_UNIT_ISNUMDGMTITLE" val="0"/>
</p:tagLst>
</file>

<file path=ppt/tags/tag528.xml><?xml version="1.0" encoding="utf-8"?>
<p:tagLst xmlns:p="http://schemas.openxmlformats.org/presentationml/2006/main">
  <p:tag name="KSO_WM_TAG_VERSION" val="1.0"/>
  <p:tag name="KSO_WM_SLIDE_ITEM_CNT" val="0"/>
  <p:tag name="KSO_WM_SLIDE_LAYOUT" val="a"/>
  <p:tag name="KSO_WM_SLIDE_LAYOUT_CNT" val="1"/>
  <p:tag name="KSO_WM_SLIDE_TYPE" val="endPage"/>
  <p:tag name="KSO_WM_BEAUTIFY_FLAG" val="#wm#"/>
  <p:tag name="KSO_WM_COMBINE_RELATE_SLIDE_ID" val="custom1049576_12"/>
  <p:tag name="KSO_WM_TEMPLATE_CATEGORY" val="custom"/>
  <p:tag name="KSO_WM_TEMPLATE_INDEX" val="20181540"/>
  <p:tag name="KSO_WM_SLIDE_ID" val="custom20181540_33"/>
  <p:tag name="KSO_WM_SLIDE_INDEX" val="33"/>
  <p:tag name="KSO_WM_TEMPLATE_SUBCATEGORY" val="0"/>
  <p:tag name="KSO_WM_SLIDE_SUBTYPE" val="pureTxt"/>
  <p:tag name="KSO_WM_TEMPLATE_MASTER_TYPE" val="1"/>
  <p:tag name="KSO_WM_TEMPLATE_COLOR_TYPE" val="0"/>
</p:tagLst>
</file>

<file path=ppt/tags/tag529.xml><?xml version="1.0" encoding="utf-8"?>
<p:tagLst xmlns:p="http://schemas.openxmlformats.org/presentationml/2006/main">
  <p:tag name="KSO_WPP_MARK_KEY" val="892f0adf-8c03-4cab-9765-13871ecceef7"/>
  <p:tag name="COMMONDATA" val="eyJoZGlkIjoiYjBlYzhkZjc5NTU3OTVlNjZiZWVmNjIxOWU5MzVmMzAifQ=="/>
  <p:tag name="resource_record_key" val="{&quot;29&quot;:[50000076,50000283],&quot;65&quot;:[20181540]}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5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CHIP_GROUPID" val="5faa41e40f63d42c4847739d"/>
  <p:tag name="KSO_WM_CHIP_XID" val="5faa41e40f63d42c484773a2"/>
  <p:tag name="KSO_WM_UNIT_DEC_AREA_ID" val="ddad1f542fba4a0a9a8435fb33fa28f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403da270cde40ae8e249066dec5c49e"/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7f62c1a4f08a4b7788e5c87737e763a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826f06ccb944bf4ae60b214f7a01f12"/>
  <p:tag name="KSO_WM_SLIDE_BACKGROUND_TYPE" val="bottomTop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3df12600d79c49888ac14c797f4de3d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43d4dc785e84282824f3a63469f8ddf"/>
  <p:tag name="KSO_WM_SLIDE_BACKGROUND_TYPE" val="bottomTop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2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9f"/>
  <p:tag name="KSO_WM_UNIT_DEC_AREA_ID" val="8f35c3469d004840b6ce6cbe661daf7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d70faa1b13584720b82f22a7599fe4fd"/>
</p:tagLst>
</file>

<file path=ppt/tags/tag60.xml><?xml version="1.0" encoding="utf-8"?>
<p:tagLst xmlns:p="http://schemas.openxmlformats.org/presentationml/2006/main">
  <p:tag name="KSO_WM_SLIDE_BACKGROUND_TYPE" val="bottomTop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5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CHIP_GROUPID" val="5faa41e40f63d42c4847739d"/>
  <p:tag name="KSO_WM_CHIP_XID" val="5faa41e40f63d42c484773a2"/>
  <p:tag name="KSO_WM_UNIT_DEC_AREA_ID" val="76384e2edc6148358540ce908fcd996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40abd7b09e544f3abb9c3ab02871f54"/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d14dc1f413d44f80b9fc624b70d0f3e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ff935274d044ea98850e50d0ded08f5"/>
  <p:tag name="KSO_WM_SLIDE_BACKGROUND_TYPE" val="navigation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3bde42022f25451fa4b3d7271064777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bf1a33db0684fdc87c3dd58a5e75e65"/>
  <p:tag name="KSO_WM_SLIDE_BACKGROUND_TYPE" val="navigation"/>
</p:tagLst>
</file>

<file path=ppt/tags/tag69.xml><?xml version="1.0" encoding="utf-8"?>
<p:tagLst xmlns:p="http://schemas.openxmlformats.org/presentationml/2006/main">
  <p:tag name="KSO_WM_SLIDE_BACKGROUND_TYPE" val="navigation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0611e43eb80b41e184a8443503efa44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0b1d4579fb1485c8a044e9b21c1211c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5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CHIP_GROUPID" val="5faa41e40f63d42c4847739d"/>
  <p:tag name="KSO_WM_CHIP_XID" val="5faa41e40f63d42c484773a2"/>
  <p:tag name="KSO_WM_UNIT_DEC_AREA_ID" val="45f3b07fad5743668d394feecce4fdd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be6f88858854bf1be9a427fa9bdb155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fab68ff08214ef9b56641b736fd38f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07dfb7485444f78a2f4234af2ee19d0"/>
  <p:tag name="KSO_WM_SLIDE_BACKGROUND_TYPE" val="belt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4934d4df72e499f8f3694908fefb8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1ce7ff5a6d456582c269bd7694e602"/>
  <p:tag name="KSO_WM_SLIDE_BACKGROUND_TYPE" val="belt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0a7c88671fbe423597183ea936273e7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96b54f6f50f4e0189ba8aed226434cd"/>
</p:tagLst>
</file>

<file path=ppt/tags/tag80.xml><?xml version="1.0" encoding="utf-8"?>
<p:tagLst xmlns:p="http://schemas.openxmlformats.org/presentationml/2006/main">
  <p:tag name="KSO_WM_SLIDE_BACKGROUND_TYPE" val="belt"/>
</p:tagLst>
</file>

<file path=ppt/tags/tag81.xml><?xml version="1.0" encoding="utf-8"?>
<p:tagLst xmlns:p="http://schemas.openxmlformats.org/presentationml/2006/main">
  <p:tag name="KSO_WM_SLIDE_BACKGROUND_TYPE" val="belt"/>
</p:tagLst>
</file>

<file path=ppt/tags/tag82.xml><?xml version="1.0" encoding="utf-8"?>
<p:tagLst xmlns:p="http://schemas.openxmlformats.org/presentationml/2006/main"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TEMPLATE_CATEGORY" val="custom"/>
  <p:tag name="KSO_WM_TEMPLATE_INDEX" val="20215020"/>
</p:tagLst>
</file>

<file path=ppt/tags/tag86.xml><?xml version="1.0" encoding="utf-8"?>
<p:tagLst xmlns:p="http://schemas.openxmlformats.org/presentationml/2006/main">
  <p:tag name="KSO_WM_TEMPLATE_CATEGORY" val="custom"/>
  <p:tag name="KSO_WM_TEMPLATE_INDEX" val="20215020"/>
</p:tagLst>
</file>

<file path=ppt/tags/tag87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020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020_1*b*1"/>
  <p:tag name="KSO_WM_TEMPLATE_CATEGORY" val="custom"/>
  <p:tag name="KSO_WM_TEMPLATE_INDEX" val="2021502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37cb1827c6254ff3a8ce0a003e3a0086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b5cc9cf2e339465e957d4360e0ba9810"/>
  <p:tag name="KSO_WM_UNIT_TEXT_FILL_FORE_SCHEMECOLOR_INDEX_BRIGHTNESS" val="0.35"/>
  <p:tag name="KSO_WM_UNIT_TEXT_FILL_FORE_SCHEMECOLOR_INDEX" val="13"/>
  <p:tag name="KSO_WM_UNIT_TEXT_FILL_TYPE" val="1"/>
  <p:tag name="KSO_WM_TEMPLATE_ASSEMBLE_XID" val="5fab3f17b46e6ebd99076cd4"/>
  <p:tag name="KSO_WM_TEMPLATE_ASSEMBLE_GROUPID" val="5faa41e40f63d42c4847739d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CBE8F6"/>
      </a:dk2>
      <a:lt2>
        <a:srgbClr val="E4F4FB"/>
      </a:lt2>
      <a:accent1>
        <a:srgbClr val="1B88C0"/>
      </a:accent1>
      <a:accent2>
        <a:srgbClr val="0D8270"/>
      </a:accent2>
      <a:accent3>
        <a:srgbClr val="2D702A"/>
      </a:accent3>
      <a:accent4>
        <a:srgbClr val="67520E"/>
      </a:accent4>
      <a:accent5>
        <a:srgbClr val="AA3012"/>
      </a:accent5>
      <a:accent6>
        <a:srgbClr val="BE1A3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20181540">
      <a:dk1>
        <a:srgbClr val="000000"/>
      </a:dk1>
      <a:lt1>
        <a:srgbClr val="FFFFFF"/>
      </a:lt1>
      <a:dk2>
        <a:srgbClr val="E6E6E6"/>
      </a:dk2>
      <a:lt2>
        <a:srgbClr val="FFFFFF"/>
      </a:lt2>
      <a:accent1>
        <a:srgbClr val="C30000"/>
      </a:accent1>
      <a:accent2>
        <a:srgbClr val="DA0000"/>
      </a:accent2>
      <a:accent3>
        <a:srgbClr val="C73F3D"/>
      </a:accent3>
      <a:accent4>
        <a:srgbClr val="E24C4A"/>
      </a:accent4>
      <a:accent5>
        <a:srgbClr val="EC6562"/>
      </a:accent5>
      <a:accent6>
        <a:srgbClr val="F67E7B"/>
      </a:accent6>
      <a:hlink>
        <a:srgbClr val="009999"/>
      </a:hlink>
      <a:folHlink>
        <a:srgbClr val="99CC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20181540">
      <a:dk1>
        <a:srgbClr val="000000"/>
      </a:dk1>
      <a:lt1>
        <a:srgbClr val="FFFFFF"/>
      </a:lt1>
      <a:dk2>
        <a:srgbClr val="E6E6E6"/>
      </a:dk2>
      <a:lt2>
        <a:srgbClr val="FFFFFF"/>
      </a:lt2>
      <a:accent1>
        <a:srgbClr val="C30000"/>
      </a:accent1>
      <a:accent2>
        <a:srgbClr val="DA0000"/>
      </a:accent2>
      <a:accent3>
        <a:srgbClr val="C73F3D"/>
      </a:accent3>
      <a:accent4>
        <a:srgbClr val="E24C4A"/>
      </a:accent4>
      <a:accent5>
        <a:srgbClr val="EC6562"/>
      </a:accent5>
      <a:accent6>
        <a:srgbClr val="F67E7B"/>
      </a:accent6>
      <a:hlink>
        <a:srgbClr val="009999"/>
      </a:hlink>
      <a:folHlink>
        <a:srgbClr val="99CC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5399</Words>
  <Application>WPS 演示</Application>
  <PresentationFormat>宽屏</PresentationFormat>
  <Paragraphs>552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汉仪旗黑-85S</vt:lpstr>
      <vt:lpstr>黑体</vt:lpstr>
      <vt:lpstr>Gill Sans</vt:lpstr>
      <vt:lpstr>Arial Unicode MS</vt:lpstr>
      <vt:lpstr>Calibri</vt:lpstr>
      <vt:lpstr>Segoe Print</vt:lpstr>
      <vt:lpstr>Arial</vt:lpstr>
      <vt:lpstr>Wingdings</vt:lpstr>
      <vt:lpstr>方正楷体_GB2312</vt:lpstr>
      <vt:lpstr>-apple-system</vt:lpstr>
      <vt:lpstr>Times New Roman</vt:lpstr>
      <vt:lpstr>方正小标宋_GBK</vt:lpstr>
      <vt:lpstr>方正公文小标宋</vt:lpstr>
      <vt:lpstr>Calibri</vt:lpstr>
      <vt:lpstr>1_Office 主题​​</vt:lpstr>
      <vt:lpstr>1_Office 主题</vt:lpstr>
      <vt:lpstr>2_Office 主题</vt:lpstr>
      <vt:lpstr>软件设计实践</vt:lpstr>
      <vt:lpstr>课程内容</vt:lpstr>
      <vt:lpstr>目标</vt:lpstr>
      <vt:lpstr>分组与团队建设</vt:lpstr>
      <vt:lpstr>课程内容</vt:lpstr>
      <vt:lpstr>PowerPoint 演示文稿</vt:lpstr>
      <vt:lpstr>PowerPoint 演示文稿</vt:lpstr>
      <vt:lpstr>软件开发流程</vt:lpstr>
      <vt:lpstr>需求分析 </vt:lpstr>
      <vt:lpstr>需求分析 </vt:lpstr>
      <vt:lpstr>需求分析 </vt:lpstr>
      <vt:lpstr>需求分析 </vt:lpstr>
      <vt:lpstr>需求分析 </vt:lpstr>
      <vt:lpstr>PowerPoint 演示文稿</vt:lpstr>
      <vt:lpstr>系统设计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3、数据库设计</vt:lpstr>
      <vt:lpstr>3、数据库设计</vt:lpstr>
      <vt:lpstr>系统设计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感谢大家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ranbow</dc:creator>
  <cp:lastModifiedBy>欢容</cp:lastModifiedBy>
  <cp:revision>48</cp:revision>
  <dcterms:created xsi:type="dcterms:W3CDTF">2023-05-16T03:14:00Z</dcterms:created>
  <dcterms:modified xsi:type="dcterms:W3CDTF">2025-07-18T01:58:54Z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821EACFCD35F42FE8FE24D44908C3805_13</vt:lpwstr>
  </property>
</Properties>
</file>